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66" r:id="rId2"/>
    <p:sldId id="267" r:id="rId3"/>
    <p:sldId id="293" r:id="rId4"/>
    <p:sldId id="283" r:id="rId5"/>
    <p:sldId id="282" r:id="rId6"/>
    <p:sldId id="276" r:id="rId7"/>
    <p:sldId id="281" r:id="rId8"/>
    <p:sldId id="284" r:id="rId9"/>
    <p:sldId id="286" r:id="rId10"/>
    <p:sldId id="285" r:id="rId11"/>
    <p:sldId id="294" r:id="rId12"/>
    <p:sldId id="287" r:id="rId13"/>
    <p:sldId id="288" r:id="rId14"/>
    <p:sldId id="289" r:id="rId15"/>
    <p:sldId id="29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CB54539-364F-41C3-A643-6DC246DFC68C}">
          <p14:sldIdLst>
            <p14:sldId id="266"/>
            <p14:sldId id="267"/>
            <p14:sldId id="293"/>
            <p14:sldId id="283"/>
            <p14:sldId id="282"/>
            <p14:sldId id="276"/>
            <p14:sldId id="281"/>
            <p14:sldId id="284"/>
            <p14:sldId id="286"/>
            <p14:sldId id="285"/>
            <p14:sldId id="294"/>
            <p14:sldId id="287"/>
            <p14:sldId id="288"/>
            <p14:sldId id="289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CFD094-B0EE-4190-829E-D003D9C1B8EE}" type="doc">
      <dgm:prSet loTypeId="urn:microsoft.com/office/officeart/2005/8/layout/orgChart1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9243766-5D2C-4294-81AA-65A765028C50}">
      <dgm:prSet custT="1"/>
      <dgm:spPr/>
      <dgm:t>
        <a:bodyPr/>
        <a:lstStyle/>
        <a:p>
          <a:pPr rtl="0"/>
          <a:r>
            <a:rPr lang="ru-RU" sz="1600" smtClean="0">
              <a:latin typeface="Times New Roman" pitchFamily="18" charset="0"/>
              <a:cs typeface="Times New Roman" pitchFamily="18" charset="0"/>
            </a:rPr>
            <a:t>Коммуникативті мәдениет негізінде қарым-қатынастын адамгершілік талаптары жатыр: сыпайылық, орнықтылық, әдептілік, кішіпейілдік, нақтылық, елгезектік.</a:t>
          </a:r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047A08E-6CC6-43DC-B4F6-5E722A6FA743}" type="parTrans" cxnId="{D298DC00-6F6A-4A0B-B9B6-BEEEEFEDCDD9}">
      <dgm:prSet/>
      <dgm:spPr/>
      <dgm:t>
        <a:bodyPr/>
        <a:lstStyle/>
        <a:p>
          <a:endParaRPr lang="ru-RU" sz="3600">
            <a:latin typeface="Times New Roman" pitchFamily="18" charset="0"/>
            <a:cs typeface="Times New Roman" pitchFamily="18" charset="0"/>
          </a:endParaRPr>
        </a:p>
      </dgm:t>
    </dgm:pt>
    <dgm:pt modelId="{D07CABD7-6CF9-4A24-BDEE-B152191090F7}" type="sibTrans" cxnId="{D298DC00-6F6A-4A0B-B9B6-BEEEEFEDCDD9}">
      <dgm:prSet/>
      <dgm:spPr/>
      <dgm:t>
        <a:bodyPr/>
        <a:lstStyle/>
        <a:p>
          <a:endParaRPr lang="ru-RU" sz="3600">
            <a:latin typeface="Times New Roman" pitchFamily="18" charset="0"/>
            <a:cs typeface="Times New Roman" pitchFamily="18" charset="0"/>
          </a:endParaRPr>
        </a:p>
      </dgm:t>
    </dgm:pt>
    <dgm:pt modelId="{7BE0AAC5-CF5D-4597-9DBF-F5F7FA779463}">
      <dgm:prSet custT="1"/>
      <dgm:spPr/>
      <dgm:t>
        <a:bodyPr/>
        <a:lstStyle/>
        <a:p>
          <a:pPr rtl="0"/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Сөйлеудің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келесі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қызметті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оның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—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коммуникативті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қызметі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ол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өзі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мәнерлі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бейнелеудің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құралдарын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қамтиды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Мәнерлі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бейнелеу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қызметі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өздігінен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сөйлеуді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анықтай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алмайды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Сөзді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мәнерлі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бейнелеу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құралы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ретінде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ым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ишарат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әртүрлі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бет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қимылы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деп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танылады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басқалармен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қатар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мәнерлі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бейнелеу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қозғалыстарына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кіреді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Дыбыс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мәнерлі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қозғалыс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ретінде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жануарларда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да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Сөз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мәнерлі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бейнелеу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құралы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болумен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қатар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ықпал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ету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құралы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табылады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Ықпал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ету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қызметі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—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сөздің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негізгі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қызметінің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бірі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Адам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сөйлегенде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басқа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адамның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мінез-құлқына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ойлауы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сезіміне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санасына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әсер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етеді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Сөздің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әлеуметтік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мәні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бар,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ол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—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қатынас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құралы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ықпал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ету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құралы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болғандықтан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ең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алдымен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осы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қызметті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атқарады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DB70010-CF27-4EAF-887A-8B565F5716DE}" type="parTrans" cxnId="{1F1B725A-B878-4892-8539-987A5FE7146E}">
      <dgm:prSet/>
      <dgm:spPr/>
      <dgm:t>
        <a:bodyPr/>
        <a:lstStyle/>
        <a:p>
          <a:endParaRPr lang="ru-RU" sz="3600">
            <a:latin typeface="Times New Roman" pitchFamily="18" charset="0"/>
            <a:cs typeface="Times New Roman" pitchFamily="18" charset="0"/>
          </a:endParaRPr>
        </a:p>
      </dgm:t>
    </dgm:pt>
    <dgm:pt modelId="{0AF1E030-3371-4C5E-B71B-271B1BBAABF9}" type="sibTrans" cxnId="{1F1B725A-B878-4892-8539-987A5FE7146E}">
      <dgm:prSet/>
      <dgm:spPr/>
      <dgm:t>
        <a:bodyPr/>
        <a:lstStyle/>
        <a:p>
          <a:endParaRPr lang="ru-RU" sz="3600">
            <a:latin typeface="Times New Roman" pitchFamily="18" charset="0"/>
            <a:cs typeface="Times New Roman" pitchFamily="18" charset="0"/>
          </a:endParaRPr>
        </a:p>
      </dgm:t>
    </dgm:pt>
    <dgm:pt modelId="{09674469-7638-4B13-A290-16C557DCDAA2}" type="pres">
      <dgm:prSet presAssocID="{A4CFD094-B0EE-4190-829E-D003D9C1B8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6CD681-91C9-4012-A24F-A583B54989C8}" type="pres">
      <dgm:prSet presAssocID="{39243766-5D2C-4294-81AA-65A765028C50}" presName="hierRoot1" presStyleCnt="0">
        <dgm:presLayoutVars>
          <dgm:hierBranch val="init"/>
        </dgm:presLayoutVars>
      </dgm:prSet>
      <dgm:spPr/>
    </dgm:pt>
    <dgm:pt modelId="{C3E8ED4D-794C-4995-A575-D5A25B1322FE}" type="pres">
      <dgm:prSet presAssocID="{39243766-5D2C-4294-81AA-65A765028C50}" presName="rootComposite1" presStyleCnt="0"/>
      <dgm:spPr/>
    </dgm:pt>
    <dgm:pt modelId="{A9DB0AAC-F50F-4671-9722-840BA0CBE166}" type="pres">
      <dgm:prSet presAssocID="{39243766-5D2C-4294-81AA-65A765028C50}" presName="rootText1" presStyleLbl="node0" presStyleIdx="0" presStyleCnt="2" custScaleX="106040" custScaleY="120838" custLinFactNeighborX="6092" custLinFactNeighborY="886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C5E6FB-76F0-47A3-98FA-FEB21A9DCC76}" type="pres">
      <dgm:prSet presAssocID="{39243766-5D2C-4294-81AA-65A765028C5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1CA9C4D-9A0A-4811-9ABA-923DF8DFB11A}" type="pres">
      <dgm:prSet presAssocID="{39243766-5D2C-4294-81AA-65A765028C50}" presName="hierChild2" presStyleCnt="0"/>
      <dgm:spPr/>
    </dgm:pt>
    <dgm:pt modelId="{EBB024B3-11BE-4725-87F5-23CB0CB4460D}" type="pres">
      <dgm:prSet presAssocID="{39243766-5D2C-4294-81AA-65A765028C50}" presName="hierChild3" presStyleCnt="0"/>
      <dgm:spPr/>
    </dgm:pt>
    <dgm:pt modelId="{80405BA0-3BFE-41EB-BA00-FCCAE6D75AC4}" type="pres">
      <dgm:prSet presAssocID="{7BE0AAC5-CF5D-4597-9DBF-F5F7FA779463}" presName="hierRoot1" presStyleCnt="0">
        <dgm:presLayoutVars>
          <dgm:hierBranch val="init"/>
        </dgm:presLayoutVars>
      </dgm:prSet>
      <dgm:spPr/>
    </dgm:pt>
    <dgm:pt modelId="{14D9B1AB-F7E5-4720-80BB-35A426CA0DD3}" type="pres">
      <dgm:prSet presAssocID="{7BE0AAC5-CF5D-4597-9DBF-F5F7FA779463}" presName="rootComposite1" presStyleCnt="0"/>
      <dgm:spPr/>
    </dgm:pt>
    <dgm:pt modelId="{F37350E8-F2E4-49E6-BE36-5BAE1725260A}" type="pres">
      <dgm:prSet presAssocID="{7BE0AAC5-CF5D-4597-9DBF-F5F7FA779463}" presName="rootText1" presStyleLbl="node0" presStyleIdx="1" presStyleCnt="2" custScaleX="106411" custScaleY="2961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A9C31D-C924-4482-BFEC-25906572C195}" type="pres">
      <dgm:prSet presAssocID="{7BE0AAC5-CF5D-4597-9DBF-F5F7FA77946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2677156-DAF0-49F3-8B2D-4FBA17F42915}" type="pres">
      <dgm:prSet presAssocID="{7BE0AAC5-CF5D-4597-9DBF-F5F7FA779463}" presName="hierChild2" presStyleCnt="0"/>
      <dgm:spPr/>
    </dgm:pt>
    <dgm:pt modelId="{202EBD4B-A922-4A09-A856-F6F1F42FE265}" type="pres">
      <dgm:prSet presAssocID="{7BE0AAC5-CF5D-4597-9DBF-F5F7FA779463}" presName="hierChild3" presStyleCnt="0"/>
      <dgm:spPr/>
    </dgm:pt>
  </dgm:ptLst>
  <dgm:cxnLst>
    <dgm:cxn modelId="{0126F551-B961-42EA-8F86-19E4F3435C42}" type="presOf" srcId="{7BE0AAC5-CF5D-4597-9DBF-F5F7FA779463}" destId="{F37350E8-F2E4-49E6-BE36-5BAE1725260A}" srcOrd="0" destOrd="0" presId="urn:microsoft.com/office/officeart/2005/8/layout/orgChart1"/>
    <dgm:cxn modelId="{1F1B725A-B878-4892-8539-987A5FE7146E}" srcId="{A4CFD094-B0EE-4190-829E-D003D9C1B8EE}" destId="{7BE0AAC5-CF5D-4597-9DBF-F5F7FA779463}" srcOrd="1" destOrd="0" parTransId="{5DB70010-CF27-4EAF-887A-8B565F5716DE}" sibTransId="{0AF1E030-3371-4C5E-B71B-271B1BBAABF9}"/>
    <dgm:cxn modelId="{82965E31-9672-4BD2-A1B5-D4EF58CE3DA5}" type="presOf" srcId="{39243766-5D2C-4294-81AA-65A765028C50}" destId="{A9DB0AAC-F50F-4671-9722-840BA0CBE166}" srcOrd="0" destOrd="0" presId="urn:microsoft.com/office/officeart/2005/8/layout/orgChart1"/>
    <dgm:cxn modelId="{EB98AA89-FCE4-4003-A93B-57502817BBDA}" type="presOf" srcId="{A4CFD094-B0EE-4190-829E-D003D9C1B8EE}" destId="{09674469-7638-4B13-A290-16C557DCDAA2}" srcOrd="0" destOrd="0" presId="urn:microsoft.com/office/officeart/2005/8/layout/orgChart1"/>
    <dgm:cxn modelId="{E07827D4-B9C7-4CA6-80BB-445D1DDCB0ED}" type="presOf" srcId="{7BE0AAC5-CF5D-4597-9DBF-F5F7FA779463}" destId="{1CA9C31D-C924-4482-BFEC-25906572C195}" srcOrd="1" destOrd="0" presId="urn:microsoft.com/office/officeart/2005/8/layout/orgChart1"/>
    <dgm:cxn modelId="{1F9DDBA7-A069-4944-B054-CE009D3DA46C}" type="presOf" srcId="{39243766-5D2C-4294-81AA-65A765028C50}" destId="{8FC5E6FB-76F0-47A3-98FA-FEB21A9DCC76}" srcOrd="1" destOrd="0" presId="urn:microsoft.com/office/officeart/2005/8/layout/orgChart1"/>
    <dgm:cxn modelId="{D298DC00-6F6A-4A0B-B9B6-BEEEEFEDCDD9}" srcId="{A4CFD094-B0EE-4190-829E-D003D9C1B8EE}" destId="{39243766-5D2C-4294-81AA-65A765028C50}" srcOrd="0" destOrd="0" parTransId="{1047A08E-6CC6-43DC-B4F6-5E722A6FA743}" sibTransId="{D07CABD7-6CF9-4A24-BDEE-B152191090F7}"/>
    <dgm:cxn modelId="{298F7616-1283-4D6D-910B-7A6121CDEC93}" type="presParOf" srcId="{09674469-7638-4B13-A290-16C557DCDAA2}" destId="{4D6CD681-91C9-4012-A24F-A583B54989C8}" srcOrd="0" destOrd="0" presId="urn:microsoft.com/office/officeart/2005/8/layout/orgChart1"/>
    <dgm:cxn modelId="{19AB10D4-A08E-4D9C-9C67-583F68E6D78B}" type="presParOf" srcId="{4D6CD681-91C9-4012-A24F-A583B54989C8}" destId="{C3E8ED4D-794C-4995-A575-D5A25B1322FE}" srcOrd="0" destOrd="0" presId="urn:microsoft.com/office/officeart/2005/8/layout/orgChart1"/>
    <dgm:cxn modelId="{ACF41BC3-6815-449E-A9D5-D88CC53849E8}" type="presParOf" srcId="{C3E8ED4D-794C-4995-A575-D5A25B1322FE}" destId="{A9DB0AAC-F50F-4671-9722-840BA0CBE166}" srcOrd="0" destOrd="0" presId="urn:microsoft.com/office/officeart/2005/8/layout/orgChart1"/>
    <dgm:cxn modelId="{0A480593-3048-4DC9-8471-F9550D148685}" type="presParOf" srcId="{C3E8ED4D-794C-4995-A575-D5A25B1322FE}" destId="{8FC5E6FB-76F0-47A3-98FA-FEB21A9DCC76}" srcOrd="1" destOrd="0" presId="urn:microsoft.com/office/officeart/2005/8/layout/orgChart1"/>
    <dgm:cxn modelId="{DD0A83D1-4A99-407B-89CF-B924FD0036BC}" type="presParOf" srcId="{4D6CD681-91C9-4012-A24F-A583B54989C8}" destId="{71CA9C4D-9A0A-4811-9ABA-923DF8DFB11A}" srcOrd="1" destOrd="0" presId="urn:microsoft.com/office/officeart/2005/8/layout/orgChart1"/>
    <dgm:cxn modelId="{83D54AD6-4548-4D50-81D9-132E424E323D}" type="presParOf" srcId="{4D6CD681-91C9-4012-A24F-A583B54989C8}" destId="{EBB024B3-11BE-4725-87F5-23CB0CB4460D}" srcOrd="2" destOrd="0" presId="urn:microsoft.com/office/officeart/2005/8/layout/orgChart1"/>
    <dgm:cxn modelId="{EE36FC98-B037-444F-BAFA-7987745EF052}" type="presParOf" srcId="{09674469-7638-4B13-A290-16C557DCDAA2}" destId="{80405BA0-3BFE-41EB-BA00-FCCAE6D75AC4}" srcOrd="1" destOrd="0" presId="urn:microsoft.com/office/officeart/2005/8/layout/orgChart1"/>
    <dgm:cxn modelId="{5735647C-B795-4DEF-A4B5-E3AE7A3F71B7}" type="presParOf" srcId="{80405BA0-3BFE-41EB-BA00-FCCAE6D75AC4}" destId="{14D9B1AB-F7E5-4720-80BB-35A426CA0DD3}" srcOrd="0" destOrd="0" presId="urn:microsoft.com/office/officeart/2005/8/layout/orgChart1"/>
    <dgm:cxn modelId="{363B12FA-D899-4442-B5DB-BC790EC7BEA5}" type="presParOf" srcId="{14D9B1AB-F7E5-4720-80BB-35A426CA0DD3}" destId="{F37350E8-F2E4-49E6-BE36-5BAE1725260A}" srcOrd="0" destOrd="0" presId="urn:microsoft.com/office/officeart/2005/8/layout/orgChart1"/>
    <dgm:cxn modelId="{6BC8C156-BF83-4983-86FE-EEA146390666}" type="presParOf" srcId="{14D9B1AB-F7E5-4720-80BB-35A426CA0DD3}" destId="{1CA9C31D-C924-4482-BFEC-25906572C195}" srcOrd="1" destOrd="0" presId="urn:microsoft.com/office/officeart/2005/8/layout/orgChart1"/>
    <dgm:cxn modelId="{375B348A-3155-4592-943F-24E5292F0B0B}" type="presParOf" srcId="{80405BA0-3BFE-41EB-BA00-FCCAE6D75AC4}" destId="{02677156-DAF0-49F3-8B2D-4FBA17F42915}" srcOrd="1" destOrd="0" presId="urn:microsoft.com/office/officeart/2005/8/layout/orgChart1"/>
    <dgm:cxn modelId="{9DD4EABE-42A8-486A-B639-114A4F1B9644}" type="presParOf" srcId="{80405BA0-3BFE-41EB-BA00-FCCAE6D75AC4}" destId="{202EBD4B-A922-4A09-A856-F6F1F42FE2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9F21B57-B248-453D-9C73-8AF20EA77546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6E49A7E-5CCA-48AB-8162-16EEE884D746}">
      <dgm:prSet/>
      <dgm:spPr/>
      <dgm:t>
        <a:bodyPr/>
        <a:lstStyle/>
        <a:p>
          <a:pPr rtl="0"/>
          <a:r>
            <a:rPr lang="ru-RU" smtClean="0">
              <a:latin typeface="Times New Roman" pitchFamily="18" charset="0"/>
              <a:cs typeface="Times New Roman" pitchFamily="18" charset="0"/>
            </a:rPr>
            <a:t>Коммуникативтік дағдыларды жақсарту үшін позитивті вербалды  емес тәсілдерді меңгеру пайдалы болады: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DFDB322-0646-41E6-89DC-192B1CDDB146}" type="parTrans" cxnId="{D618A602-3D98-499C-88E5-07FD9298358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FFFB2F5-E8C4-4B9C-B553-92FC0A354865}" type="sibTrans" cxnId="{D618A602-3D98-499C-88E5-07FD9298358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36BE54A-9E8A-4B35-933C-C33C738B177D}">
      <dgm:prSet/>
      <dgm:spPr/>
      <dgm:t>
        <a:bodyPr/>
        <a:lstStyle/>
        <a:p>
          <a:pPr rtl="0"/>
          <a:r>
            <a:rPr lang="ru-RU" smtClean="0">
              <a:latin typeface="Times New Roman" pitchFamily="18" charset="0"/>
              <a:cs typeface="Times New Roman" pitchFamily="18" charset="0"/>
            </a:rPr>
            <a:t>Әрқашан таза және ұқыпты болыңыз: тіпті киім дресс-кодқа сәйкес келмейтін болса да, әңгімелесуден жалпы әсер оң болады.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1E01995-82DE-4F69-B1FE-F89701B8BEDA}" type="parTrans" cxnId="{52E4A616-7C71-4D63-98BE-73255268E4A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FF5DE9A-F4E9-4BB0-8D0B-B75A95EF65C9}" type="sibTrans" cxnId="{52E4A616-7C71-4D63-98BE-73255268E4A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36E5BAA-67D4-4D82-B24D-731434EEBFBD}">
      <dgm:prSet/>
      <dgm:spPr/>
      <dgm:t>
        <a:bodyPr/>
        <a:lstStyle/>
        <a:p>
          <a:pPr rtl="0"/>
          <a:r>
            <a:rPr lang="ru-RU" smtClean="0">
              <a:latin typeface="Times New Roman" pitchFamily="18" charset="0"/>
              <a:cs typeface="Times New Roman" pitchFamily="18" charset="0"/>
            </a:rPr>
            <a:t>Мимика мен эмоцияларды бақылауға тырысыңыз. Бет көрінісі бейтарап-позитивті болуы және әңгімелесу ағымына байланысты өзгерістерге жауап беруі тиіс.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CB6374D-EB47-41DC-9E66-40D106BD46AE}" type="parTrans" cxnId="{A19DF137-6D61-435E-8FF2-9072F90C04D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067C531-0B79-4BE1-8925-6A2BF7A4B9F1}" type="sibTrans" cxnId="{A19DF137-6D61-435E-8FF2-9072F90C04D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F502BA2-2FCB-40A3-AE18-392375799FA2}">
      <dgm:prSet/>
      <dgm:spPr/>
      <dgm:t>
        <a:bodyPr/>
        <a:lstStyle/>
        <a:p>
          <a:pPr rtl="0"/>
          <a:r>
            <a:rPr lang="ru-RU" smtClean="0">
              <a:latin typeface="Times New Roman" pitchFamily="18" charset="0"/>
              <a:cs typeface="Times New Roman" pitchFamily="18" charset="0"/>
            </a:rPr>
            <a:t>Коммуникативтік акт кезінде бетіңізді тиюге жол бермеңіз-бұл аузыңызды жабу әрекеті кезінде, тиісінше, сіздің пікіріңіз-жалған де қабылдануы мүмкін.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61E82BA-F9EE-4431-81CD-021044138F3D}" type="parTrans" cxnId="{A09804CF-3B95-4FD4-B974-F40C2F7EBB5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18DEC3B-0FD2-431A-8D14-7DCAB5274AC9}" type="sibTrans" cxnId="{A09804CF-3B95-4FD4-B974-F40C2F7EBB5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7FFBFE4-5F8A-4DD8-904B-8279EE89C82F}">
      <dgm:prSet/>
      <dgm:spPr/>
      <dgm:t>
        <a:bodyPr/>
        <a:lstStyle/>
        <a:p>
          <a:pPr rtl="0"/>
          <a:r>
            <a:rPr lang="ru-RU" smtClean="0">
              <a:latin typeface="Times New Roman" pitchFamily="18" charset="0"/>
              <a:cs typeface="Times New Roman" pitchFamily="18" charset="0"/>
            </a:rPr>
            <a:t>Сұхбаттасушының қимыл қозғалысын "қайталауды" үйреніңіз.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002B26E-7E95-41AD-B3C0-4E1DDC295BEB}" type="parTrans" cxnId="{F23F75EF-F949-43DD-BB0C-884A4CF671A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968A9E4-254F-45EE-B4B3-305621D92072}" type="sibTrans" cxnId="{F23F75EF-F949-43DD-BB0C-884A4CF671A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315EB48-44AF-46A7-AA0E-DCB7DFC0BA29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"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Жабық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"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айқасқан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қолдар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аяқтардан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аулақ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болыңыз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Дененің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мұндай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жағдайы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тиімді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коммуникацияға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дайын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еместігін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көрсетеді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Ашық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алақандар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мейірімді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күлкі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келген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сұхбаттасушыны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қаратуға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қабілетті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D9BD855-3368-4AB7-8768-92BB3F04274B}" type="parTrans" cxnId="{2068AF13-8D29-4CBB-A84C-42DA8A88DD4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4E7327B-5F7A-43FF-83D2-925897D7BB33}" type="sibTrans" cxnId="{2068AF13-8D29-4CBB-A84C-42DA8A88DD4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9655B7E-DF74-4958-BED2-E528FE70E04C}" type="pres">
      <dgm:prSet presAssocID="{19F21B57-B248-453D-9C73-8AF20EA775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F217E4-FDCB-4514-8144-E0D3057A0924}" type="pres">
      <dgm:prSet presAssocID="{A6E49A7E-5CCA-48AB-8162-16EEE884D74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27E1E-0A40-4D4C-A1AE-4FF0F8F76721}" type="pres">
      <dgm:prSet presAssocID="{7FFFB2F5-E8C4-4B9C-B553-92FC0A354865}" presName="spacer" presStyleCnt="0"/>
      <dgm:spPr/>
    </dgm:pt>
    <dgm:pt modelId="{8AA368C4-1521-40D4-BE71-CAB0A2BAC670}" type="pres">
      <dgm:prSet presAssocID="{536BE54A-9E8A-4B35-933C-C33C738B177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FAB3C-A834-4944-BE69-C2A378659FFE}" type="pres">
      <dgm:prSet presAssocID="{4FF5DE9A-F4E9-4BB0-8D0B-B75A95EF65C9}" presName="spacer" presStyleCnt="0"/>
      <dgm:spPr/>
    </dgm:pt>
    <dgm:pt modelId="{061C6EB6-867A-46FF-8233-E3BD23188248}" type="pres">
      <dgm:prSet presAssocID="{F36E5BAA-67D4-4D82-B24D-731434EEBFB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3C006-19F5-43C1-A6A3-79BFBE81073D}" type="pres">
      <dgm:prSet presAssocID="{7067C531-0B79-4BE1-8925-6A2BF7A4B9F1}" presName="spacer" presStyleCnt="0"/>
      <dgm:spPr/>
    </dgm:pt>
    <dgm:pt modelId="{E2191BFE-4D07-477D-A1FF-0B9D523FE46D}" type="pres">
      <dgm:prSet presAssocID="{6F502BA2-2FCB-40A3-AE18-392375799FA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9FD99-9F00-4824-A986-7CD2C2B33CB3}" type="pres">
      <dgm:prSet presAssocID="{118DEC3B-0FD2-431A-8D14-7DCAB5274AC9}" presName="spacer" presStyleCnt="0"/>
      <dgm:spPr/>
    </dgm:pt>
    <dgm:pt modelId="{A51C078E-ED0E-4B70-AA56-B87C3E3D09BE}" type="pres">
      <dgm:prSet presAssocID="{A7FFBFE4-5F8A-4DD8-904B-8279EE89C82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6F342-F173-4D3F-B989-EEA8F5AE479C}" type="pres">
      <dgm:prSet presAssocID="{0968A9E4-254F-45EE-B4B3-305621D92072}" presName="spacer" presStyleCnt="0"/>
      <dgm:spPr/>
    </dgm:pt>
    <dgm:pt modelId="{B4C05D22-EC9C-46AC-ABED-DFAF0DAC60D1}" type="pres">
      <dgm:prSet presAssocID="{A315EB48-44AF-46A7-AA0E-DCB7DFC0BA2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9804CF-3B95-4FD4-B974-F40C2F7EBB54}" srcId="{19F21B57-B248-453D-9C73-8AF20EA77546}" destId="{6F502BA2-2FCB-40A3-AE18-392375799FA2}" srcOrd="3" destOrd="0" parTransId="{461E82BA-F9EE-4431-81CD-021044138F3D}" sibTransId="{118DEC3B-0FD2-431A-8D14-7DCAB5274AC9}"/>
    <dgm:cxn modelId="{2068AF13-8D29-4CBB-A84C-42DA8A88DD4A}" srcId="{19F21B57-B248-453D-9C73-8AF20EA77546}" destId="{A315EB48-44AF-46A7-AA0E-DCB7DFC0BA29}" srcOrd="5" destOrd="0" parTransId="{DD9BD855-3368-4AB7-8768-92BB3F04274B}" sibTransId="{74E7327B-5F7A-43FF-83D2-925897D7BB33}"/>
    <dgm:cxn modelId="{3D650390-A7AA-44BB-B965-240F28DF5A35}" type="presOf" srcId="{536BE54A-9E8A-4B35-933C-C33C738B177D}" destId="{8AA368C4-1521-40D4-BE71-CAB0A2BAC670}" srcOrd="0" destOrd="0" presId="urn:microsoft.com/office/officeart/2005/8/layout/vList2"/>
    <dgm:cxn modelId="{A72F6197-89EF-4E87-97BF-EE97429295B5}" type="presOf" srcId="{6F502BA2-2FCB-40A3-AE18-392375799FA2}" destId="{E2191BFE-4D07-477D-A1FF-0B9D523FE46D}" srcOrd="0" destOrd="0" presId="urn:microsoft.com/office/officeart/2005/8/layout/vList2"/>
    <dgm:cxn modelId="{7BCA5DA9-92BB-4B7B-B312-C28AED48B986}" type="presOf" srcId="{F36E5BAA-67D4-4D82-B24D-731434EEBFBD}" destId="{061C6EB6-867A-46FF-8233-E3BD23188248}" srcOrd="0" destOrd="0" presId="urn:microsoft.com/office/officeart/2005/8/layout/vList2"/>
    <dgm:cxn modelId="{FE854AD1-95B5-44E1-BB1B-548950B8650F}" type="presOf" srcId="{A315EB48-44AF-46A7-AA0E-DCB7DFC0BA29}" destId="{B4C05D22-EC9C-46AC-ABED-DFAF0DAC60D1}" srcOrd="0" destOrd="0" presId="urn:microsoft.com/office/officeart/2005/8/layout/vList2"/>
    <dgm:cxn modelId="{1A7493C1-141B-4B7F-9CC2-28E61ED814A8}" type="presOf" srcId="{A6E49A7E-5CCA-48AB-8162-16EEE884D746}" destId="{EDF217E4-FDCB-4514-8144-E0D3057A0924}" srcOrd="0" destOrd="0" presId="urn:microsoft.com/office/officeart/2005/8/layout/vList2"/>
    <dgm:cxn modelId="{86D64780-FFC1-46C5-BC9D-6604154A2976}" type="presOf" srcId="{19F21B57-B248-453D-9C73-8AF20EA77546}" destId="{F9655B7E-DF74-4958-BED2-E528FE70E04C}" srcOrd="0" destOrd="0" presId="urn:microsoft.com/office/officeart/2005/8/layout/vList2"/>
    <dgm:cxn modelId="{A19DF137-6D61-435E-8FF2-9072F90C04D3}" srcId="{19F21B57-B248-453D-9C73-8AF20EA77546}" destId="{F36E5BAA-67D4-4D82-B24D-731434EEBFBD}" srcOrd="2" destOrd="0" parTransId="{BCB6374D-EB47-41DC-9E66-40D106BD46AE}" sibTransId="{7067C531-0B79-4BE1-8925-6A2BF7A4B9F1}"/>
    <dgm:cxn modelId="{52E4A616-7C71-4D63-98BE-73255268E4A1}" srcId="{19F21B57-B248-453D-9C73-8AF20EA77546}" destId="{536BE54A-9E8A-4B35-933C-C33C738B177D}" srcOrd="1" destOrd="0" parTransId="{D1E01995-82DE-4F69-B1FE-F89701B8BEDA}" sibTransId="{4FF5DE9A-F4E9-4BB0-8D0B-B75A95EF65C9}"/>
    <dgm:cxn modelId="{D618A602-3D98-499C-88E5-07FD9298358B}" srcId="{19F21B57-B248-453D-9C73-8AF20EA77546}" destId="{A6E49A7E-5CCA-48AB-8162-16EEE884D746}" srcOrd="0" destOrd="0" parTransId="{ADFDB322-0646-41E6-89DC-192B1CDDB146}" sibTransId="{7FFFB2F5-E8C4-4B9C-B553-92FC0A354865}"/>
    <dgm:cxn modelId="{B1E773CB-177F-4E6D-848C-1DAE4F94EB78}" type="presOf" srcId="{A7FFBFE4-5F8A-4DD8-904B-8279EE89C82F}" destId="{A51C078E-ED0E-4B70-AA56-B87C3E3D09BE}" srcOrd="0" destOrd="0" presId="urn:microsoft.com/office/officeart/2005/8/layout/vList2"/>
    <dgm:cxn modelId="{F23F75EF-F949-43DD-BB0C-884A4CF671A3}" srcId="{19F21B57-B248-453D-9C73-8AF20EA77546}" destId="{A7FFBFE4-5F8A-4DD8-904B-8279EE89C82F}" srcOrd="4" destOrd="0" parTransId="{2002B26E-7E95-41AD-B3C0-4E1DDC295BEB}" sibTransId="{0968A9E4-254F-45EE-B4B3-305621D92072}"/>
    <dgm:cxn modelId="{81817D97-BA94-450C-9746-BE71B1E8BEFB}" type="presParOf" srcId="{F9655B7E-DF74-4958-BED2-E528FE70E04C}" destId="{EDF217E4-FDCB-4514-8144-E0D3057A0924}" srcOrd="0" destOrd="0" presId="urn:microsoft.com/office/officeart/2005/8/layout/vList2"/>
    <dgm:cxn modelId="{956C7AE5-D5B5-49C7-AC67-F01A956215B3}" type="presParOf" srcId="{F9655B7E-DF74-4958-BED2-E528FE70E04C}" destId="{8EB27E1E-0A40-4D4C-A1AE-4FF0F8F76721}" srcOrd="1" destOrd="0" presId="urn:microsoft.com/office/officeart/2005/8/layout/vList2"/>
    <dgm:cxn modelId="{897315E7-D17A-4DA1-ABB8-FE80F361C5D3}" type="presParOf" srcId="{F9655B7E-DF74-4958-BED2-E528FE70E04C}" destId="{8AA368C4-1521-40D4-BE71-CAB0A2BAC670}" srcOrd="2" destOrd="0" presId="urn:microsoft.com/office/officeart/2005/8/layout/vList2"/>
    <dgm:cxn modelId="{FB5F70AC-9E87-4066-B5F7-3F7584EEEA28}" type="presParOf" srcId="{F9655B7E-DF74-4958-BED2-E528FE70E04C}" destId="{70FFAB3C-A834-4944-BE69-C2A378659FFE}" srcOrd="3" destOrd="0" presId="urn:microsoft.com/office/officeart/2005/8/layout/vList2"/>
    <dgm:cxn modelId="{18F1ECB9-A9F0-4207-9EA0-68E9B915BF7B}" type="presParOf" srcId="{F9655B7E-DF74-4958-BED2-E528FE70E04C}" destId="{061C6EB6-867A-46FF-8233-E3BD23188248}" srcOrd="4" destOrd="0" presId="urn:microsoft.com/office/officeart/2005/8/layout/vList2"/>
    <dgm:cxn modelId="{BB7ED56B-B6A2-4CD1-9182-E65632591D39}" type="presParOf" srcId="{F9655B7E-DF74-4958-BED2-E528FE70E04C}" destId="{8583C006-19F5-43C1-A6A3-79BFBE81073D}" srcOrd="5" destOrd="0" presId="urn:microsoft.com/office/officeart/2005/8/layout/vList2"/>
    <dgm:cxn modelId="{3FAEE7B2-7530-4A4A-902A-C075EE824234}" type="presParOf" srcId="{F9655B7E-DF74-4958-BED2-E528FE70E04C}" destId="{E2191BFE-4D07-477D-A1FF-0B9D523FE46D}" srcOrd="6" destOrd="0" presId="urn:microsoft.com/office/officeart/2005/8/layout/vList2"/>
    <dgm:cxn modelId="{4CB7E732-490E-4304-A1CD-4F3D104EDD3E}" type="presParOf" srcId="{F9655B7E-DF74-4958-BED2-E528FE70E04C}" destId="{4BE9FD99-9F00-4824-A986-7CD2C2B33CB3}" srcOrd="7" destOrd="0" presId="urn:microsoft.com/office/officeart/2005/8/layout/vList2"/>
    <dgm:cxn modelId="{9D571AD8-50E0-4ED6-A0E9-2D991E895632}" type="presParOf" srcId="{F9655B7E-DF74-4958-BED2-E528FE70E04C}" destId="{A51C078E-ED0E-4B70-AA56-B87C3E3D09BE}" srcOrd="8" destOrd="0" presId="urn:microsoft.com/office/officeart/2005/8/layout/vList2"/>
    <dgm:cxn modelId="{7B1E3A39-1252-4E92-850B-D7F62B331BCF}" type="presParOf" srcId="{F9655B7E-DF74-4958-BED2-E528FE70E04C}" destId="{2876F342-F173-4D3F-B989-EEA8F5AE479C}" srcOrd="9" destOrd="0" presId="urn:microsoft.com/office/officeart/2005/8/layout/vList2"/>
    <dgm:cxn modelId="{E617C082-6AA8-49D3-8D0C-4AFEB2023378}" type="presParOf" srcId="{F9655B7E-DF74-4958-BED2-E528FE70E04C}" destId="{B4C05D22-EC9C-46AC-ABED-DFAF0DAC60D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122519-BF87-4624-9999-E8348E5EDC2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FED66B-3553-40F1-ACFE-2ECDA882A458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Әрдайым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адамдарда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оң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қасиеттерді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табуға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тырысу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керек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сол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кезде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адамға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деген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қызығушылық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өздігінен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көрінеді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rtl="0"/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Жақын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адамдармен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қарым-қатынаста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ашықтық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пен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шынайылық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қажет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Әйтпесе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кез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келген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әңгіме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мағынасын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жоғалтады.Өзіңізді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басқа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адамды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ол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сияқты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қабылдауға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үйрену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керек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Бұл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жағдайда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сіз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өзіңізбен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қалудан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қорықпауға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басқа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адамның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пікіріне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бағынбауға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Сіз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ол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өз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көзқарасыңыз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құқылы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Егер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сіз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тым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эмоциялық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болсаңыз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онда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саясат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дін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немесе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басқа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да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идеологиялық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тақырыптар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туралы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сөйлесулерді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қолдамаңыз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rtl="0"/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Эмоциямен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жұмыс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істеңіз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Бұл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сізге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медитация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тәжірибесі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көмектеседі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Бұл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сіз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ішкі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тыныштық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пен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жеке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кеңістікті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сақтай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аласыз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rtl="0"/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Адаммен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қаншалықты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таныс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болғанына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байланысты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қашықтықты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ұстаңыз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Өзіңіздің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де,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бөтен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жеке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кеңістігіңізді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бұзбаңыз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rtl="0"/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Қарым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қатынас-жағымды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достық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әңгіме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ғана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емес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сонымен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қатар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істерді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жүргізу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мәселелерді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шешу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мүмкіндігі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 бар.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Сондықтан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сіз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сұхбаттасушының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мінез-құлқы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мен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мамандығын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ескеруіңіз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керек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Мұғалім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әрдайым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үйренеді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билік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жанындағы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адам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басшылық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етеді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басқарады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дәрігер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ауруларды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іздейді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904868-9B68-4987-93C4-38716AC1A5C5}" type="parTrans" cxnId="{7905B29F-A54B-4C27-A51E-3AC2D717632B}">
      <dgm:prSet/>
      <dgm:spPr/>
      <dgm:t>
        <a:bodyPr/>
        <a:lstStyle/>
        <a:p>
          <a:endParaRPr lang="ru-RU"/>
        </a:p>
      </dgm:t>
    </dgm:pt>
    <dgm:pt modelId="{89C29A24-E6CF-4789-AD92-F1AE16624117}" type="sibTrans" cxnId="{7905B29F-A54B-4C27-A51E-3AC2D717632B}">
      <dgm:prSet/>
      <dgm:spPr/>
      <dgm:t>
        <a:bodyPr/>
        <a:lstStyle/>
        <a:p>
          <a:endParaRPr lang="ru-RU"/>
        </a:p>
      </dgm:t>
    </dgm:pt>
    <dgm:pt modelId="{BDF03912-6B6F-477E-8238-52EBCC3125A7}" type="pres">
      <dgm:prSet presAssocID="{5C122519-BF87-4624-9999-E8348E5EDC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027D28-B5A5-4D48-A230-991739E4A268}" type="pres">
      <dgm:prSet presAssocID="{27FED66B-3553-40F1-ACFE-2ECDA882A45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32DF74-A4F6-4192-80FA-C62AE5417716}" type="presOf" srcId="{27FED66B-3553-40F1-ACFE-2ECDA882A458}" destId="{4D027D28-B5A5-4D48-A230-991739E4A268}" srcOrd="0" destOrd="0" presId="urn:microsoft.com/office/officeart/2005/8/layout/vList2"/>
    <dgm:cxn modelId="{7905B29F-A54B-4C27-A51E-3AC2D717632B}" srcId="{5C122519-BF87-4624-9999-E8348E5EDC25}" destId="{27FED66B-3553-40F1-ACFE-2ECDA882A458}" srcOrd="0" destOrd="0" parTransId="{A4904868-9B68-4987-93C4-38716AC1A5C5}" sibTransId="{89C29A24-E6CF-4789-AD92-F1AE16624117}"/>
    <dgm:cxn modelId="{A285A229-0C0D-4254-B7FE-2F35F09B6FD8}" type="presOf" srcId="{5C122519-BF87-4624-9999-E8348E5EDC25}" destId="{BDF03912-6B6F-477E-8238-52EBCC3125A7}" srcOrd="0" destOrd="0" presId="urn:microsoft.com/office/officeart/2005/8/layout/vList2"/>
    <dgm:cxn modelId="{8BE1A6F2-CCA4-4BDF-BC71-3EECE853C340}" type="presParOf" srcId="{BDF03912-6B6F-477E-8238-52EBCC3125A7}" destId="{4D027D28-B5A5-4D48-A230-991739E4A2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E7597D-86DB-4B8D-AD71-AEAA69EB9C2E}" type="doc">
      <dgm:prSet loTypeId="urn:microsoft.com/office/officeart/2005/8/layout/process4" loCatId="process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DAF80128-E9CC-46E2-8B96-EB0C93AA9112}">
      <dgm:prSet/>
      <dgm:spPr/>
      <dgm:t>
        <a:bodyPr/>
        <a:lstStyle/>
        <a:p>
          <a:pPr rtl="0"/>
          <a:r>
            <a:rPr lang="ru-RU" smtClean="0">
              <a:latin typeface="Times New Roman" pitchFamily="18" charset="0"/>
              <a:cs typeface="Times New Roman" pitchFamily="18" charset="0"/>
            </a:rPr>
            <a:t>Мәліметті беруші – коммуникатор, 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C49C735-0166-4B68-8117-AD02778C7E26}" type="parTrans" cxnId="{5A9F0C06-1A45-457B-AABD-E4D061AD600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EE214CE-905B-418C-AE75-FF07571EA40C}" type="sibTrans" cxnId="{5A9F0C06-1A45-457B-AABD-E4D061AD600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63143D2-3232-4BE6-B3AE-D123D16A2F24}">
      <dgm:prSet/>
      <dgm:spPr/>
      <dgm:t>
        <a:bodyPr/>
        <a:lstStyle/>
        <a:p>
          <a:pPr rtl="0"/>
          <a:r>
            <a:rPr lang="ru-RU" smtClean="0">
              <a:latin typeface="Times New Roman" pitchFamily="18" charset="0"/>
              <a:cs typeface="Times New Roman" pitchFamily="18" charset="0"/>
            </a:rPr>
            <a:t>оны қабылдаушы – реципиент деп аталады.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9788913-0918-4DED-9E56-C3B3A2CA7069}" type="parTrans" cxnId="{E2977044-259E-40CD-A894-719E011741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9699271-862B-4418-9FB9-40DFF1B11B7A}" type="sibTrans" cxnId="{E2977044-259E-40CD-A894-719E011741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045C662-443D-46AE-9187-63E2EA9BD24B}" type="pres">
      <dgm:prSet presAssocID="{2EE7597D-86DB-4B8D-AD71-AEAA69EB9C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BD534E-9CAC-4278-BAA2-92A2B66F2DE8}" type="pres">
      <dgm:prSet presAssocID="{A63143D2-3232-4BE6-B3AE-D123D16A2F24}" presName="boxAndChildren" presStyleCnt="0"/>
      <dgm:spPr/>
    </dgm:pt>
    <dgm:pt modelId="{877057C8-B8D9-4573-9640-179B5BB85ECE}" type="pres">
      <dgm:prSet presAssocID="{A63143D2-3232-4BE6-B3AE-D123D16A2F24}" presName="parentTextBox" presStyleLbl="node1" presStyleIdx="0" presStyleCnt="2"/>
      <dgm:spPr/>
      <dgm:t>
        <a:bodyPr/>
        <a:lstStyle/>
        <a:p>
          <a:endParaRPr lang="ru-RU"/>
        </a:p>
      </dgm:t>
    </dgm:pt>
    <dgm:pt modelId="{AB1CAA9D-E91F-4566-AD54-D035A4C426DE}" type="pres">
      <dgm:prSet presAssocID="{0EE214CE-905B-418C-AE75-FF07571EA40C}" presName="sp" presStyleCnt="0"/>
      <dgm:spPr/>
    </dgm:pt>
    <dgm:pt modelId="{421D0574-8979-43F1-AF9E-34B9C2F0A35C}" type="pres">
      <dgm:prSet presAssocID="{DAF80128-E9CC-46E2-8B96-EB0C93AA9112}" presName="arrowAndChildren" presStyleCnt="0"/>
      <dgm:spPr/>
    </dgm:pt>
    <dgm:pt modelId="{4B0D5C8F-AE1E-4D2F-AFCD-2A22BF8AB9E7}" type="pres">
      <dgm:prSet presAssocID="{DAF80128-E9CC-46E2-8B96-EB0C93AA9112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5A9F0C06-1A45-457B-AABD-E4D061AD600B}" srcId="{2EE7597D-86DB-4B8D-AD71-AEAA69EB9C2E}" destId="{DAF80128-E9CC-46E2-8B96-EB0C93AA9112}" srcOrd="0" destOrd="0" parTransId="{FC49C735-0166-4B68-8117-AD02778C7E26}" sibTransId="{0EE214CE-905B-418C-AE75-FF07571EA40C}"/>
    <dgm:cxn modelId="{E2977044-259E-40CD-A894-719E0117414E}" srcId="{2EE7597D-86DB-4B8D-AD71-AEAA69EB9C2E}" destId="{A63143D2-3232-4BE6-B3AE-D123D16A2F24}" srcOrd="1" destOrd="0" parTransId="{59788913-0918-4DED-9E56-C3B3A2CA7069}" sibTransId="{99699271-862B-4418-9FB9-40DFF1B11B7A}"/>
    <dgm:cxn modelId="{FA651997-CE31-4B7E-8E89-678D6E243F03}" type="presOf" srcId="{2EE7597D-86DB-4B8D-AD71-AEAA69EB9C2E}" destId="{3045C662-443D-46AE-9187-63E2EA9BD24B}" srcOrd="0" destOrd="0" presId="urn:microsoft.com/office/officeart/2005/8/layout/process4"/>
    <dgm:cxn modelId="{3DE57C8F-2B2C-4C3D-826B-5E0B63915001}" type="presOf" srcId="{DAF80128-E9CC-46E2-8B96-EB0C93AA9112}" destId="{4B0D5C8F-AE1E-4D2F-AFCD-2A22BF8AB9E7}" srcOrd="0" destOrd="0" presId="urn:microsoft.com/office/officeart/2005/8/layout/process4"/>
    <dgm:cxn modelId="{0671A2A7-EFB4-40E7-8035-FE150EFD7DA1}" type="presOf" srcId="{A63143D2-3232-4BE6-B3AE-D123D16A2F24}" destId="{877057C8-B8D9-4573-9640-179B5BB85ECE}" srcOrd="0" destOrd="0" presId="urn:microsoft.com/office/officeart/2005/8/layout/process4"/>
    <dgm:cxn modelId="{F44F9433-3A25-4055-9E82-566E3AB86AD2}" type="presParOf" srcId="{3045C662-443D-46AE-9187-63E2EA9BD24B}" destId="{90BD534E-9CAC-4278-BAA2-92A2B66F2DE8}" srcOrd="0" destOrd="0" presId="urn:microsoft.com/office/officeart/2005/8/layout/process4"/>
    <dgm:cxn modelId="{ACAF5958-830B-45B5-A2B3-BC9714BB00E7}" type="presParOf" srcId="{90BD534E-9CAC-4278-BAA2-92A2B66F2DE8}" destId="{877057C8-B8D9-4573-9640-179B5BB85ECE}" srcOrd="0" destOrd="0" presId="urn:microsoft.com/office/officeart/2005/8/layout/process4"/>
    <dgm:cxn modelId="{DA9E6ED1-3609-417F-9E7B-B05FA166FF8D}" type="presParOf" srcId="{3045C662-443D-46AE-9187-63E2EA9BD24B}" destId="{AB1CAA9D-E91F-4566-AD54-D035A4C426DE}" srcOrd="1" destOrd="0" presId="urn:microsoft.com/office/officeart/2005/8/layout/process4"/>
    <dgm:cxn modelId="{A1D64B6A-B2DC-4C5F-B088-5410AB7458C9}" type="presParOf" srcId="{3045C662-443D-46AE-9187-63E2EA9BD24B}" destId="{421D0574-8979-43F1-AF9E-34B9C2F0A35C}" srcOrd="2" destOrd="0" presId="urn:microsoft.com/office/officeart/2005/8/layout/process4"/>
    <dgm:cxn modelId="{6A4B47B1-4096-461F-82EB-205C0EF6BF72}" type="presParOf" srcId="{421D0574-8979-43F1-AF9E-34B9C2F0A35C}" destId="{4B0D5C8F-AE1E-4D2F-AFCD-2A22BF8AB9E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6ED81E-C1FF-4B83-BCA9-9E06330749F3}" type="doc">
      <dgm:prSet loTypeId="urn:microsoft.com/office/officeart/2005/8/layout/process1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9391EF96-248F-4C47-970B-74D23A2D2D7D}">
      <dgm:prSet custT="1"/>
      <dgm:spPr/>
      <dgm:t>
        <a:bodyPr/>
        <a:lstStyle/>
        <a:p>
          <a:pPr rtl="0"/>
          <a:r>
            <a:rPr lang="ru-RU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Коммуникация процесінде тек мәлімет алмасу ғана емес, оны партнерлердің бірдей тура түсінуі қажет.Яғни коммуникация процесінде келіп түскен мәліметті дұрыс түсіну (интерпретация) проблемасы туьшдайды. </a:t>
          </a:r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AB207C-7B15-4337-89E9-86B8F975237B}" type="parTrans" cxnId="{E20BAAEA-41C9-4A03-8C5E-C9750498A249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17F709-B230-4615-86DF-2A91347DF300}" type="sibTrans" cxnId="{E20BAAEA-41C9-4A03-8C5E-C9750498A249}">
      <dgm:prSet custT="1"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13D845-3A80-4528-BE74-89A59C1A8685}">
      <dgm:prSet custT="1"/>
      <dgm:spPr/>
      <dgm:t>
        <a:bodyPr/>
        <a:lstStyle/>
        <a:p>
          <a:pPr rtl="0"/>
          <a:r>
            <a:rPr lang="ru-RU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Біріншіден, мәлімет оң формасы мен мазмұны коммуникатордың жеке-даралық ерекшелігі, рецепиент туралы көзқарасы, ол туралы өзінің пікірі және қарым-қатынас процесіндегі жағдайларға байланысты. </a:t>
          </a:r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F5E893-E54C-44AC-8220-B3071CFDB98F}" type="parTrans" cxnId="{44F6493D-E272-4657-A662-35C3C4896658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31D16E-4CE2-48F2-8E4E-4CF9601A0269}" type="sibTrans" cxnId="{44F6493D-E272-4657-A662-35C3C4896658}">
      <dgm:prSet custT="1"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89BB1E-82A2-4991-9FFB-F93B47A73EC7}">
      <dgm:prSet custT="1"/>
      <dgm:spPr/>
      <dgm:t>
        <a:bodyPr/>
        <a:lstStyle/>
        <a:p>
          <a:pPr rtl="0"/>
          <a:r>
            <a:rPr lang="ru-RU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Екіншіден. оның жіберген мәліметі реципиенттің жеке-дара психологиялық ерекшеліктеріне, көзқарасы, шкірлеріне, жағдайға байланысты өзгеріске түседі. </a:t>
          </a:r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3B0E54-ED20-4961-93BC-DAB1098CD4F4}" type="parTrans" cxnId="{7AB2EA2F-C308-4C6A-A00C-99721AEFB136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966342-27D5-4481-9497-E4C436B6F613}" type="sibTrans" cxnId="{7AB2EA2F-C308-4C6A-A00C-99721AEFB136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4C8C30-0CF8-4F32-A350-60F50FF0BA17}" type="pres">
      <dgm:prSet presAssocID="{8E6ED81E-C1FF-4B83-BCA9-9E06330749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BB712F-B6EE-474C-99FB-5711765B7FB1}" type="pres">
      <dgm:prSet presAssocID="{9391EF96-248F-4C47-970B-74D23A2D2D7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AE54E-9405-4900-B31C-00EC220AEE98}" type="pres">
      <dgm:prSet presAssocID="{C117F709-B230-4615-86DF-2A91347DF30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B27239EE-CEE4-4B93-B84D-5B0E95123191}" type="pres">
      <dgm:prSet presAssocID="{C117F709-B230-4615-86DF-2A91347DF30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667C4E2-72CA-47F9-9821-0FE91C6ADA26}" type="pres">
      <dgm:prSet presAssocID="{6F13D845-3A80-4528-BE74-89A59C1A868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98BF5-9E74-4D80-A887-ED0D13D244B8}" type="pres">
      <dgm:prSet presAssocID="{9B31D16E-4CE2-48F2-8E4E-4CF9601A026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F878073-84F6-4B54-873E-C14DFE4AD431}" type="pres">
      <dgm:prSet presAssocID="{9B31D16E-4CE2-48F2-8E4E-4CF9601A026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DFA116D-B8F4-4C34-A08A-E33E40113630}" type="pres">
      <dgm:prSet presAssocID="{5C89BB1E-82A2-4991-9FFB-F93B47A73EC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0BAAEA-41C9-4A03-8C5E-C9750498A249}" srcId="{8E6ED81E-C1FF-4B83-BCA9-9E06330749F3}" destId="{9391EF96-248F-4C47-970B-74D23A2D2D7D}" srcOrd="0" destOrd="0" parTransId="{88AB207C-7B15-4337-89E9-86B8F975237B}" sibTransId="{C117F709-B230-4615-86DF-2A91347DF300}"/>
    <dgm:cxn modelId="{C128FFC0-F5B6-4F56-8640-F7BD39409987}" type="presOf" srcId="{5C89BB1E-82A2-4991-9FFB-F93B47A73EC7}" destId="{7DFA116D-B8F4-4C34-A08A-E33E40113630}" srcOrd="0" destOrd="0" presId="urn:microsoft.com/office/officeart/2005/8/layout/process1"/>
    <dgm:cxn modelId="{6F84880C-9E2F-412B-B32D-2D78331E2EDA}" type="presOf" srcId="{9B31D16E-4CE2-48F2-8E4E-4CF9601A0269}" destId="{B0298BF5-9E74-4D80-A887-ED0D13D244B8}" srcOrd="0" destOrd="0" presId="urn:microsoft.com/office/officeart/2005/8/layout/process1"/>
    <dgm:cxn modelId="{15C5D484-628F-468E-9FA6-81B7D03E2080}" type="presOf" srcId="{8E6ED81E-C1FF-4B83-BCA9-9E06330749F3}" destId="{EF4C8C30-0CF8-4F32-A350-60F50FF0BA17}" srcOrd="0" destOrd="0" presId="urn:microsoft.com/office/officeart/2005/8/layout/process1"/>
    <dgm:cxn modelId="{32905A99-EC0C-42A4-8215-0FF045B7D6AF}" type="presOf" srcId="{9B31D16E-4CE2-48F2-8E4E-4CF9601A0269}" destId="{AF878073-84F6-4B54-873E-C14DFE4AD431}" srcOrd="1" destOrd="0" presId="urn:microsoft.com/office/officeart/2005/8/layout/process1"/>
    <dgm:cxn modelId="{F92C5891-8C3D-4CD2-A84D-B6CE77D795D2}" type="presOf" srcId="{9391EF96-248F-4C47-970B-74D23A2D2D7D}" destId="{0FBB712F-B6EE-474C-99FB-5711765B7FB1}" srcOrd="0" destOrd="0" presId="urn:microsoft.com/office/officeart/2005/8/layout/process1"/>
    <dgm:cxn modelId="{44F6493D-E272-4657-A662-35C3C4896658}" srcId="{8E6ED81E-C1FF-4B83-BCA9-9E06330749F3}" destId="{6F13D845-3A80-4528-BE74-89A59C1A8685}" srcOrd="1" destOrd="0" parTransId="{69F5E893-E54C-44AC-8220-B3071CFDB98F}" sibTransId="{9B31D16E-4CE2-48F2-8E4E-4CF9601A0269}"/>
    <dgm:cxn modelId="{16EA9B43-E058-4F3A-AAA4-1446FEDE33D0}" type="presOf" srcId="{C117F709-B230-4615-86DF-2A91347DF300}" destId="{817AE54E-9405-4900-B31C-00EC220AEE98}" srcOrd="0" destOrd="0" presId="urn:microsoft.com/office/officeart/2005/8/layout/process1"/>
    <dgm:cxn modelId="{ED0BE023-763A-45F4-861F-864018DBC12E}" type="presOf" srcId="{6F13D845-3A80-4528-BE74-89A59C1A8685}" destId="{6667C4E2-72CA-47F9-9821-0FE91C6ADA26}" srcOrd="0" destOrd="0" presId="urn:microsoft.com/office/officeart/2005/8/layout/process1"/>
    <dgm:cxn modelId="{7AB2EA2F-C308-4C6A-A00C-99721AEFB136}" srcId="{8E6ED81E-C1FF-4B83-BCA9-9E06330749F3}" destId="{5C89BB1E-82A2-4991-9FFB-F93B47A73EC7}" srcOrd="2" destOrd="0" parTransId="{033B0E54-ED20-4961-93BC-DAB1098CD4F4}" sibTransId="{27966342-27D5-4481-9497-E4C436B6F613}"/>
    <dgm:cxn modelId="{506B0DC4-2CA0-4492-A534-08A8E7EE85F2}" type="presOf" srcId="{C117F709-B230-4615-86DF-2A91347DF300}" destId="{B27239EE-CEE4-4B93-B84D-5B0E95123191}" srcOrd="1" destOrd="0" presId="urn:microsoft.com/office/officeart/2005/8/layout/process1"/>
    <dgm:cxn modelId="{6F6DE988-F14B-4F22-8544-527F5000582E}" type="presParOf" srcId="{EF4C8C30-0CF8-4F32-A350-60F50FF0BA17}" destId="{0FBB712F-B6EE-474C-99FB-5711765B7FB1}" srcOrd="0" destOrd="0" presId="urn:microsoft.com/office/officeart/2005/8/layout/process1"/>
    <dgm:cxn modelId="{8E6D15D0-DFD3-4470-9566-540A11E75FE1}" type="presParOf" srcId="{EF4C8C30-0CF8-4F32-A350-60F50FF0BA17}" destId="{817AE54E-9405-4900-B31C-00EC220AEE98}" srcOrd="1" destOrd="0" presId="urn:microsoft.com/office/officeart/2005/8/layout/process1"/>
    <dgm:cxn modelId="{725520A2-5FF6-461A-B19B-9E7FCFBE8E75}" type="presParOf" srcId="{817AE54E-9405-4900-B31C-00EC220AEE98}" destId="{B27239EE-CEE4-4B93-B84D-5B0E95123191}" srcOrd="0" destOrd="0" presId="urn:microsoft.com/office/officeart/2005/8/layout/process1"/>
    <dgm:cxn modelId="{DEA72B2D-8B7A-40D3-80EB-53CCAA2F23D4}" type="presParOf" srcId="{EF4C8C30-0CF8-4F32-A350-60F50FF0BA17}" destId="{6667C4E2-72CA-47F9-9821-0FE91C6ADA26}" srcOrd="2" destOrd="0" presId="urn:microsoft.com/office/officeart/2005/8/layout/process1"/>
    <dgm:cxn modelId="{97AE77E2-6044-411C-AF7F-822631FF5FA7}" type="presParOf" srcId="{EF4C8C30-0CF8-4F32-A350-60F50FF0BA17}" destId="{B0298BF5-9E74-4D80-A887-ED0D13D244B8}" srcOrd="3" destOrd="0" presId="urn:microsoft.com/office/officeart/2005/8/layout/process1"/>
    <dgm:cxn modelId="{C491EC19-5754-4685-B8A5-A6CE528C6C65}" type="presParOf" srcId="{B0298BF5-9E74-4D80-A887-ED0D13D244B8}" destId="{AF878073-84F6-4B54-873E-C14DFE4AD431}" srcOrd="0" destOrd="0" presId="urn:microsoft.com/office/officeart/2005/8/layout/process1"/>
    <dgm:cxn modelId="{03CD750F-05AC-4D8B-A520-AFB6A0A63927}" type="presParOf" srcId="{EF4C8C30-0CF8-4F32-A350-60F50FF0BA17}" destId="{7DFA116D-B8F4-4C34-A08A-E33E4011363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19EC8E-65E1-4D4D-B0F2-B54F82E99B5C}" type="doc">
      <dgm:prSet loTypeId="urn:microsoft.com/office/officeart/2005/8/layout/vList3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21758C23-DCC5-496F-85E1-B43CFCC70553}">
      <dgm:prSet custT="1"/>
      <dgm:spPr/>
      <dgm:t>
        <a:bodyPr/>
        <a:lstStyle/>
        <a:p>
          <a:pPr rtl="0"/>
          <a:r>
            <a:rPr lang="ru-RU" sz="2400" b="1" i="1" dirty="0" err="1" smtClean="0">
              <a:latin typeface="Times New Roman" pitchFamily="18" charset="0"/>
              <a:cs typeface="Times New Roman" pitchFamily="18" charset="0"/>
            </a:rPr>
            <a:t>Тиімді</a:t>
          </a:r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 коммуникация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ақпарат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алмасу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барысында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қолайлы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қарым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–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қатынас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орнату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алынған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ақпаратты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қабылдап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сенімнен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шығу,әңгімелесушіге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құрметпен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қарап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оны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мұқият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тыңдау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әңгімелесушінің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ойын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түсіне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білу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9606E21-4AF9-4BC1-B23B-F8DC12775158}" type="parTrans" cxnId="{242F5DA2-3262-4D10-A6BF-A1E59C59F9D1}">
      <dgm:prSet/>
      <dgm:spPr/>
      <dgm:t>
        <a:bodyPr/>
        <a:lstStyle/>
        <a:p>
          <a:endParaRPr lang="ru-RU"/>
        </a:p>
      </dgm:t>
    </dgm:pt>
    <dgm:pt modelId="{AFDC987A-1068-42CF-937F-C28AFC5DE818}" type="sibTrans" cxnId="{242F5DA2-3262-4D10-A6BF-A1E59C59F9D1}">
      <dgm:prSet/>
      <dgm:spPr/>
      <dgm:t>
        <a:bodyPr/>
        <a:lstStyle/>
        <a:p>
          <a:endParaRPr lang="ru-RU"/>
        </a:p>
      </dgm:t>
    </dgm:pt>
    <dgm:pt modelId="{53DBCABC-32BF-48B4-AFFB-0A0862F3C1BF}" type="pres">
      <dgm:prSet presAssocID="{7E19EC8E-65E1-4D4D-B0F2-B54F82E99B5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564F75-6A27-4FE8-951E-0981F779A20B}" type="pres">
      <dgm:prSet presAssocID="{21758C23-DCC5-496F-85E1-B43CFCC70553}" presName="composite" presStyleCnt="0"/>
      <dgm:spPr/>
    </dgm:pt>
    <dgm:pt modelId="{E1CA966C-65DF-4ACE-A794-DC8EDB03E834}" type="pres">
      <dgm:prSet presAssocID="{21758C23-DCC5-496F-85E1-B43CFCC70553}" presName="imgShp" presStyleLbl="fgImgPlace1" presStyleIdx="0" presStyleCnt="1" custScaleX="109864" custScaleY="11288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F5AE303-9CE8-4315-B9EB-AF6447FBEBE4}" type="pres">
      <dgm:prSet presAssocID="{21758C23-DCC5-496F-85E1-B43CFCC70553}" presName="txShp" presStyleLbl="node1" presStyleIdx="0" presStyleCnt="1" custScaleX="112621" custScaleY="118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90163B-66A0-4FC8-8A40-DA3588B47D59}" type="presOf" srcId="{21758C23-DCC5-496F-85E1-B43CFCC70553}" destId="{7F5AE303-9CE8-4315-B9EB-AF6447FBEBE4}" srcOrd="0" destOrd="0" presId="urn:microsoft.com/office/officeart/2005/8/layout/vList3"/>
    <dgm:cxn modelId="{A5FC8BF3-F7D2-47CF-A68A-94FB2267F73A}" type="presOf" srcId="{7E19EC8E-65E1-4D4D-B0F2-B54F82E99B5C}" destId="{53DBCABC-32BF-48B4-AFFB-0A0862F3C1BF}" srcOrd="0" destOrd="0" presId="urn:microsoft.com/office/officeart/2005/8/layout/vList3"/>
    <dgm:cxn modelId="{242F5DA2-3262-4D10-A6BF-A1E59C59F9D1}" srcId="{7E19EC8E-65E1-4D4D-B0F2-B54F82E99B5C}" destId="{21758C23-DCC5-496F-85E1-B43CFCC70553}" srcOrd="0" destOrd="0" parTransId="{09606E21-4AF9-4BC1-B23B-F8DC12775158}" sibTransId="{AFDC987A-1068-42CF-937F-C28AFC5DE818}"/>
    <dgm:cxn modelId="{89CB197F-231A-498F-B3D7-461AA1940F8F}" type="presParOf" srcId="{53DBCABC-32BF-48B4-AFFB-0A0862F3C1BF}" destId="{42564F75-6A27-4FE8-951E-0981F779A20B}" srcOrd="0" destOrd="0" presId="urn:microsoft.com/office/officeart/2005/8/layout/vList3"/>
    <dgm:cxn modelId="{C00652FA-F021-48EC-ACB6-C0D2D880CC13}" type="presParOf" srcId="{42564F75-6A27-4FE8-951E-0981F779A20B}" destId="{E1CA966C-65DF-4ACE-A794-DC8EDB03E834}" srcOrd="0" destOrd="0" presId="urn:microsoft.com/office/officeart/2005/8/layout/vList3"/>
    <dgm:cxn modelId="{523A265D-6CC8-4EB3-B98B-382E302B40B6}" type="presParOf" srcId="{42564F75-6A27-4FE8-951E-0981F779A20B}" destId="{7F5AE303-9CE8-4315-B9EB-AF6447FBEBE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35582A-63A9-4CDE-845A-81733D054855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/>
      <dgm:spPr/>
      <dgm:t>
        <a:bodyPr/>
        <a:lstStyle/>
        <a:p>
          <a:endParaRPr lang="ru-RU"/>
        </a:p>
      </dgm:t>
    </dgm:pt>
    <dgm:pt modelId="{C085C996-0D5D-46BC-8D92-92031BDD11A1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Адамдар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арасындағы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тиімді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коммуникацияны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жүзеге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асыру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қарым-қатынастың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белгілі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бір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бірқатар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ережелері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бар.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Психологтар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әдетте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ережелердің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жиынтығын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тиімді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коммуникация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техникалары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атайды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72F45AC-FB4B-4894-884E-742958EBF17D}" type="parTrans" cxnId="{2361D796-D923-4F16-A72E-A718143DCC2C}">
      <dgm:prSet/>
      <dgm:spPr/>
      <dgm:t>
        <a:bodyPr/>
        <a:lstStyle/>
        <a:p>
          <a:endParaRPr lang="ru-RU"/>
        </a:p>
      </dgm:t>
    </dgm:pt>
    <dgm:pt modelId="{53483EBB-81C0-4FE5-9644-C267529FF13B}" type="sibTrans" cxnId="{2361D796-D923-4F16-A72E-A718143DCC2C}">
      <dgm:prSet/>
      <dgm:spPr/>
      <dgm:t>
        <a:bodyPr/>
        <a:lstStyle/>
        <a:p>
          <a:endParaRPr lang="ru-RU"/>
        </a:p>
      </dgm:t>
    </dgm:pt>
    <dgm:pt modelId="{317799E6-DFFD-4F0D-862E-120E148304A8}" type="pres">
      <dgm:prSet presAssocID="{0D35582A-63A9-4CDE-845A-81733D0548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57564E-F7A7-4A51-B21A-8A67882CA2AB}" type="pres">
      <dgm:prSet presAssocID="{C085C996-0D5D-46BC-8D92-92031BDD11A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61D796-D923-4F16-A72E-A718143DCC2C}" srcId="{0D35582A-63A9-4CDE-845A-81733D054855}" destId="{C085C996-0D5D-46BC-8D92-92031BDD11A1}" srcOrd="0" destOrd="0" parTransId="{872F45AC-FB4B-4894-884E-742958EBF17D}" sibTransId="{53483EBB-81C0-4FE5-9644-C267529FF13B}"/>
    <dgm:cxn modelId="{AE4CA209-0342-4CD0-8F45-1096C41827D8}" type="presOf" srcId="{0D35582A-63A9-4CDE-845A-81733D054855}" destId="{317799E6-DFFD-4F0D-862E-120E148304A8}" srcOrd="0" destOrd="0" presId="urn:microsoft.com/office/officeart/2005/8/layout/vList2"/>
    <dgm:cxn modelId="{1622121A-7433-4FF1-948A-503B96CFE85F}" type="presOf" srcId="{C085C996-0D5D-46BC-8D92-92031BDD11A1}" destId="{9057564E-F7A7-4A51-B21A-8A67882CA2AB}" srcOrd="0" destOrd="0" presId="urn:microsoft.com/office/officeart/2005/8/layout/vList2"/>
    <dgm:cxn modelId="{FA5CBCE2-A3CB-4793-BA04-91131F9EB58B}" type="presParOf" srcId="{317799E6-DFFD-4F0D-862E-120E148304A8}" destId="{9057564E-F7A7-4A51-B21A-8A67882CA2A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A961AE-A34E-442C-A6F2-9FFC1B0C1C94}" type="doc">
      <dgm:prSet loTypeId="urn:microsoft.com/office/officeart/2005/8/layout/hList1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2DBD51E4-F4F7-47A9-9F01-85FB1143C7E5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Коммуникация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техникаларын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білу-адамдармен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өзара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түсіністікке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жол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өйткені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мәнінде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сұхбаттасушының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сізді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түсінуі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сіз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қалағандай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әрекет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етуі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келген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қарым-қатынастың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мәні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D64477D-9569-459F-8D13-F36E9925A2F6}" type="parTrans" cxnId="{63E1342C-04EA-43A2-9443-20A5E77F867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B3E9C3B-5137-48D6-9C89-ABB5541EC12B}" type="sibTrans" cxnId="{63E1342C-04EA-43A2-9443-20A5E77F867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965F4B3-CC94-453A-9975-AAF3C0BB2E86}" type="pres">
      <dgm:prSet presAssocID="{5AA961AE-A34E-442C-A6F2-9FFC1B0C1C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84C850-B1AF-4ED0-AB5D-4C0DA92FCADA}" type="pres">
      <dgm:prSet presAssocID="{2DBD51E4-F4F7-47A9-9F01-85FB1143C7E5}" presName="composite" presStyleCnt="0"/>
      <dgm:spPr/>
    </dgm:pt>
    <dgm:pt modelId="{6FC2F821-B9CB-4DC3-877C-21CAFD274BF3}" type="pres">
      <dgm:prSet presAssocID="{2DBD51E4-F4F7-47A9-9F01-85FB1143C7E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755ED-D422-4A56-BEF9-C2876AF58C8E}" type="pres">
      <dgm:prSet presAssocID="{2DBD51E4-F4F7-47A9-9F01-85FB1143C7E5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1C24C72A-AAA1-48F8-94E7-E26B19C54521}" type="presOf" srcId="{2DBD51E4-F4F7-47A9-9F01-85FB1143C7E5}" destId="{6FC2F821-B9CB-4DC3-877C-21CAFD274BF3}" srcOrd="0" destOrd="0" presId="urn:microsoft.com/office/officeart/2005/8/layout/hList1"/>
    <dgm:cxn modelId="{63E1342C-04EA-43A2-9443-20A5E77F8675}" srcId="{5AA961AE-A34E-442C-A6F2-9FFC1B0C1C94}" destId="{2DBD51E4-F4F7-47A9-9F01-85FB1143C7E5}" srcOrd="0" destOrd="0" parTransId="{4D64477D-9569-459F-8D13-F36E9925A2F6}" sibTransId="{BB3E9C3B-5137-48D6-9C89-ABB5541EC12B}"/>
    <dgm:cxn modelId="{79A5A196-D52B-4FE7-A183-7243C8BB009B}" type="presOf" srcId="{5AA961AE-A34E-442C-A6F2-9FFC1B0C1C94}" destId="{9965F4B3-CC94-453A-9975-AAF3C0BB2E86}" srcOrd="0" destOrd="0" presId="urn:microsoft.com/office/officeart/2005/8/layout/hList1"/>
    <dgm:cxn modelId="{7972B180-9D82-4B88-8397-FF1DD4DFE8F9}" type="presParOf" srcId="{9965F4B3-CC94-453A-9975-AAF3C0BB2E86}" destId="{F684C850-B1AF-4ED0-AB5D-4C0DA92FCADA}" srcOrd="0" destOrd="0" presId="urn:microsoft.com/office/officeart/2005/8/layout/hList1"/>
    <dgm:cxn modelId="{87FFF7DA-D4B2-4F89-AF7C-4CDCC5476B86}" type="presParOf" srcId="{F684C850-B1AF-4ED0-AB5D-4C0DA92FCADA}" destId="{6FC2F821-B9CB-4DC3-877C-21CAFD274BF3}" srcOrd="0" destOrd="0" presId="urn:microsoft.com/office/officeart/2005/8/layout/hList1"/>
    <dgm:cxn modelId="{917267F8-EE24-4875-A84E-B7F3AB8582B2}" type="presParOf" srcId="{F684C850-B1AF-4ED0-AB5D-4C0DA92FCADA}" destId="{1D9755ED-D422-4A56-BEF9-C2876AF58C8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5E72CC-0110-4330-ABA7-CD7EF1621A15}" type="doc">
      <dgm:prSet loTypeId="urn:microsoft.com/office/officeart/2005/8/layout/list1" loCatId="list" qsTypeId="urn:microsoft.com/office/officeart/2005/8/quickstyle/simple3" qsCatId="simple" csTypeId="urn:microsoft.com/office/officeart/2005/8/colors/accent3_3" csCatId="accent3"/>
      <dgm:spPr/>
      <dgm:t>
        <a:bodyPr/>
        <a:lstStyle/>
        <a:p>
          <a:endParaRPr lang="ru-RU"/>
        </a:p>
      </dgm:t>
    </dgm:pt>
    <dgm:pt modelId="{53BB4132-7DDA-4B1B-99DF-A8D2F88E905C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Коммуникация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тиімді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болу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белгілі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бір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шарттар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сақталуы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тиіс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F813F7E-1FA5-46D2-9236-4A88BA93B7D8}" type="parTrans" cxnId="{74321291-8457-4060-93C3-81692577917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D8D54A2-CD83-452B-9066-FB15BBCF2C6D}" type="sibTrans" cxnId="{74321291-8457-4060-93C3-81692577917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5F8FABD-3FE6-4688-A085-54A7BB0E9C3C}">
      <dgm:prSet/>
      <dgm:spPr/>
      <dgm:t>
        <a:bodyPr/>
        <a:lstStyle/>
        <a:p>
          <a:pPr algn="just"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Сөз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сөйлесудің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бастапқы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мақсатына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сәйкес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болуы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керек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дұрыс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болуы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керек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Талқыланатын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тақырыпқа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қатысты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емес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әңгімеде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тым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көп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немесе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мәселелерді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қозғаудың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қажеті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жоқ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тиімді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коммуникация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дағдыларын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жақсартады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93CA2F0-14D5-46C5-B1BB-AE3855B81FE5}" type="parTrans" cxnId="{E883C2B2-0BC4-4B02-A0D0-BCF06103466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B262702-1BD9-47F2-90E0-8955380DF64A}" type="sibTrans" cxnId="{E883C2B2-0BC4-4B02-A0D0-BCF06103466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40346F2-4D92-43C0-A39F-014AA4F263AA}">
      <dgm:prSet/>
      <dgm:spPr/>
      <dgm:t>
        <a:bodyPr/>
        <a:lstStyle/>
        <a:p>
          <a:pPr algn="just"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Қолданылатын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сөздер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логикалық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лексикалық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дәл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болуы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керек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қарым-қатынас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мақсатына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жету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өте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маңызды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Үнемі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өз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бетімен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білім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алу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түрлі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әдебиеттерді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оқу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тіліне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мұқият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қарау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арқылы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қол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жеткізіледі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213A486-79BA-47E9-B575-3C6FF82DA190}" type="parTrans" cxnId="{77D7D67E-BCD9-47EF-A6D3-6E76A5B19F5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5218258-9AF9-4B47-AAE1-FF610605C781}" type="sibTrans" cxnId="{77D7D67E-BCD9-47EF-A6D3-6E76A5B19F5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0AA50E0-0C2A-493A-B77C-544EF7790479}">
      <dgm:prSet/>
      <dgm:spPr/>
      <dgm:t>
        <a:bodyPr/>
        <a:lstStyle/>
        <a:p>
          <a:pPr algn="just"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Баяндау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логикалық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сауатты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болуы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керек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Баяндаудың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нақты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құрылымы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тыңдаушыларға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қолайлы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жағдай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жасайды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оң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нәтиже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алу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мүмкіндігін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арттырады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32241C9-C54D-417A-8869-F1E5EA72F324}" type="parTrans" cxnId="{9BA2214F-8B12-4200-A567-6D18C4F453F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09F3A9B-F5F4-4A0A-8403-F18A0A63C9F9}" type="sibTrans" cxnId="{9BA2214F-8B12-4200-A567-6D18C4F453F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12F6E4E-30EE-4ADB-87F0-6444CA97B371}" type="pres">
      <dgm:prSet presAssocID="{915E72CC-0110-4330-ABA7-CD7EF1621A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3D7E8A-96EB-4386-A593-920E7F402B3A}" type="pres">
      <dgm:prSet presAssocID="{53BB4132-7DDA-4B1B-99DF-A8D2F88E905C}" presName="parentLin" presStyleCnt="0"/>
      <dgm:spPr/>
    </dgm:pt>
    <dgm:pt modelId="{C459901B-C13F-4CC7-B58B-91D0E270518C}" type="pres">
      <dgm:prSet presAssocID="{53BB4132-7DDA-4B1B-99DF-A8D2F88E905C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99136E66-05F7-432B-BA46-2E91E253DCD5}" type="pres">
      <dgm:prSet presAssocID="{53BB4132-7DDA-4B1B-99DF-A8D2F88E905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091BE-7B79-4D8F-B1CD-E243A2E1FFEB}" type="pres">
      <dgm:prSet presAssocID="{53BB4132-7DDA-4B1B-99DF-A8D2F88E905C}" presName="negativeSpace" presStyleCnt="0"/>
      <dgm:spPr/>
    </dgm:pt>
    <dgm:pt modelId="{6DEC531C-AF73-4606-88BE-E1E3D882616E}" type="pres">
      <dgm:prSet presAssocID="{53BB4132-7DDA-4B1B-99DF-A8D2F88E905C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321291-8457-4060-93C3-816925779172}" srcId="{915E72CC-0110-4330-ABA7-CD7EF1621A15}" destId="{53BB4132-7DDA-4B1B-99DF-A8D2F88E905C}" srcOrd="0" destOrd="0" parTransId="{AF813F7E-1FA5-46D2-9236-4A88BA93B7D8}" sibTransId="{CD8D54A2-CD83-452B-9066-FB15BBCF2C6D}"/>
    <dgm:cxn modelId="{7E95F7B6-D22A-4477-8453-F174536662C2}" type="presOf" srcId="{30AA50E0-0C2A-493A-B77C-544EF7790479}" destId="{6DEC531C-AF73-4606-88BE-E1E3D882616E}" srcOrd="0" destOrd="2" presId="urn:microsoft.com/office/officeart/2005/8/layout/list1"/>
    <dgm:cxn modelId="{29AF1B51-9AC5-461A-8E3D-F48AB348B8E1}" type="presOf" srcId="{E40346F2-4D92-43C0-A39F-014AA4F263AA}" destId="{6DEC531C-AF73-4606-88BE-E1E3D882616E}" srcOrd="0" destOrd="1" presId="urn:microsoft.com/office/officeart/2005/8/layout/list1"/>
    <dgm:cxn modelId="{2F2494D9-45CC-443E-A810-A02264834634}" type="presOf" srcId="{35F8FABD-3FE6-4688-A085-54A7BB0E9C3C}" destId="{6DEC531C-AF73-4606-88BE-E1E3D882616E}" srcOrd="0" destOrd="0" presId="urn:microsoft.com/office/officeart/2005/8/layout/list1"/>
    <dgm:cxn modelId="{9BA2214F-8B12-4200-A567-6D18C4F453F9}" srcId="{53BB4132-7DDA-4B1B-99DF-A8D2F88E905C}" destId="{30AA50E0-0C2A-493A-B77C-544EF7790479}" srcOrd="2" destOrd="0" parTransId="{532241C9-C54D-417A-8869-F1E5EA72F324}" sibTransId="{009F3A9B-F5F4-4A0A-8403-F18A0A63C9F9}"/>
    <dgm:cxn modelId="{E883C2B2-0BC4-4B02-A0D0-BCF061034662}" srcId="{53BB4132-7DDA-4B1B-99DF-A8D2F88E905C}" destId="{35F8FABD-3FE6-4688-A085-54A7BB0E9C3C}" srcOrd="0" destOrd="0" parTransId="{C93CA2F0-14D5-46C5-B1BB-AE3855B81FE5}" sibTransId="{CB262702-1BD9-47F2-90E0-8955380DF64A}"/>
    <dgm:cxn modelId="{C6CB4BD2-A4B7-4618-9D74-553D5E8A6AF9}" type="presOf" srcId="{53BB4132-7DDA-4B1B-99DF-A8D2F88E905C}" destId="{C459901B-C13F-4CC7-B58B-91D0E270518C}" srcOrd="0" destOrd="0" presId="urn:microsoft.com/office/officeart/2005/8/layout/list1"/>
    <dgm:cxn modelId="{77D7D67E-BCD9-47EF-A6D3-6E76A5B19F5C}" srcId="{53BB4132-7DDA-4B1B-99DF-A8D2F88E905C}" destId="{E40346F2-4D92-43C0-A39F-014AA4F263AA}" srcOrd="1" destOrd="0" parTransId="{D213A486-79BA-47E9-B575-3C6FF82DA190}" sibTransId="{E5218258-9AF9-4B47-AAE1-FF610605C781}"/>
    <dgm:cxn modelId="{13D36FEA-853F-4940-86C4-7EBB0C327A6A}" type="presOf" srcId="{53BB4132-7DDA-4B1B-99DF-A8D2F88E905C}" destId="{99136E66-05F7-432B-BA46-2E91E253DCD5}" srcOrd="1" destOrd="0" presId="urn:microsoft.com/office/officeart/2005/8/layout/list1"/>
    <dgm:cxn modelId="{6D4A489D-1C4F-4B19-A4AB-6BC630346270}" type="presOf" srcId="{915E72CC-0110-4330-ABA7-CD7EF1621A15}" destId="{912F6E4E-30EE-4ADB-87F0-6444CA97B371}" srcOrd="0" destOrd="0" presId="urn:microsoft.com/office/officeart/2005/8/layout/list1"/>
    <dgm:cxn modelId="{7889DC5A-6883-464F-8B60-1B11C9D27086}" type="presParOf" srcId="{912F6E4E-30EE-4ADB-87F0-6444CA97B371}" destId="{A73D7E8A-96EB-4386-A593-920E7F402B3A}" srcOrd="0" destOrd="0" presId="urn:microsoft.com/office/officeart/2005/8/layout/list1"/>
    <dgm:cxn modelId="{1820835D-ACFA-438C-AD29-A74C0809C254}" type="presParOf" srcId="{A73D7E8A-96EB-4386-A593-920E7F402B3A}" destId="{C459901B-C13F-4CC7-B58B-91D0E270518C}" srcOrd="0" destOrd="0" presId="urn:microsoft.com/office/officeart/2005/8/layout/list1"/>
    <dgm:cxn modelId="{5C18817B-C5E0-4CE4-8918-62C7A578376D}" type="presParOf" srcId="{A73D7E8A-96EB-4386-A593-920E7F402B3A}" destId="{99136E66-05F7-432B-BA46-2E91E253DCD5}" srcOrd="1" destOrd="0" presId="urn:microsoft.com/office/officeart/2005/8/layout/list1"/>
    <dgm:cxn modelId="{D7134446-E800-4673-93BE-95D4EADF6132}" type="presParOf" srcId="{912F6E4E-30EE-4ADB-87F0-6444CA97B371}" destId="{D8B091BE-7B79-4D8F-B1CD-E243A2E1FFEB}" srcOrd="1" destOrd="0" presId="urn:microsoft.com/office/officeart/2005/8/layout/list1"/>
    <dgm:cxn modelId="{DD0C2C49-C720-4DB7-BB16-47A604CA34A5}" type="presParOf" srcId="{912F6E4E-30EE-4ADB-87F0-6444CA97B371}" destId="{6DEC531C-AF73-4606-88BE-E1E3D882616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D9AABC-7CB9-4220-9CC8-E6D3CAB39C3D}" type="doc">
      <dgm:prSet loTypeId="urn:microsoft.com/office/officeart/2005/8/layout/vList2" loCatId="list" qsTypeId="urn:microsoft.com/office/officeart/2005/8/quickstyle/simple3" qsCatId="simple" csTypeId="urn:microsoft.com/office/officeart/2005/8/colors/accent3_3" csCatId="accent3"/>
      <dgm:spPr/>
      <dgm:t>
        <a:bodyPr/>
        <a:lstStyle/>
        <a:p>
          <a:endParaRPr lang="ru-RU"/>
        </a:p>
      </dgm:t>
    </dgm:pt>
    <dgm:pt modelId="{AF99A297-EF1F-4859-B4A7-C518EF75FCD1}">
      <dgm:prSet/>
      <dgm:spPr/>
      <dgm:t>
        <a:bodyPr/>
        <a:lstStyle/>
        <a:p>
          <a:pPr rtl="0"/>
          <a:r>
            <a:rPr lang="ru-RU" smtClean="0"/>
            <a:t>Тиімді коммуникация жасау үшін дағдылар:</a:t>
          </a:r>
          <a:endParaRPr lang="ru-RU"/>
        </a:p>
      </dgm:t>
    </dgm:pt>
    <dgm:pt modelId="{03FB7145-2291-43D8-8DDD-AE772445450C}" type="parTrans" cxnId="{0898B902-D630-40E5-9357-D8998EB5CAB5}">
      <dgm:prSet/>
      <dgm:spPr/>
      <dgm:t>
        <a:bodyPr/>
        <a:lstStyle/>
        <a:p>
          <a:endParaRPr lang="ru-RU"/>
        </a:p>
      </dgm:t>
    </dgm:pt>
    <dgm:pt modelId="{194D4B05-7AA5-4616-BFD6-EDDA1DA8EEC8}" type="sibTrans" cxnId="{0898B902-D630-40E5-9357-D8998EB5CAB5}">
      <dgm:prSet/>
      <dgm:spPr/>
      <dgm:t>
        <a:bodyPr/>
        <a:lstStyle/>
        <a:p>
          <a:endParaRPr lang="ru-RU"/>
        </a:p>
      </dgm:t>
    </dgm:pt>
    <dgm:pt modelId="{BF0A20B1-8BEF-4031-939C-1AB6F67E6310}" type="pres">
      <dgm:prSet presAssocID="{9CD9AABC-7CB9-4220-9CC8-E6D3CAB39C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2A742A-5EA9-4EAD-BA62-FAF763CF3D8E}" type="pres">
      <dgm:prSet presAssocID="{AF99A297-EF1F-4859-B4A7-C518EF75FCD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2765C6-1F50-430C-9F5D-53BC0EB12BAD}" type="presOf" srcId="{AF99A297-EF1F-4859-B4A7-C518EF75FCD1}" destId="{C72A742A-5EA9-4EAD-BA62-FAF763CF3D8E}" srcOrd="0" destOrd="0" presId="urn:microsoft.com/office/officeart/2005/8/layout/vList2"/>
    <dgm:cxn modelId="{0898B902-D630-40E5-9357-D8998EB5CAB5}" srcId="{9CD9AABC-7CB9-4220-9CC8-E6D3CAB39C3D}" destId="{AF99A297-EF1F-4859-B4A7-C518EF75FCD1}" srcOrd="0" destOrd="0" parTransId="{03FB7145-2291-43D8-8DDD-AE772445450C}" sibTransId="{194D4B05-7AA5-4616-BFD6-EDDA1DA8EEC8}"/>
    <dgm:cxn modelId="{F2299319-AC87-4CF9-A157-E0DAF718AC84}" type="presOf" srcId="{9CD9AABC-7CB9-4220-9CC8-E6D3CAB39C3D}" destId="{BF0A20B1-8BEF-4031-939C-1AB6F67E6310}" srcOrd="0" destOrd="0" presId="urn:microsoft.com/office/officeart/2005/8/layout/vList2"/>
    <dgm:cxn modelId="{03DACE40-148E-4C1A-BC45-A947A6095859}" type="presParOf" srcId="{BF0A20B1-8BEF-4031-939C-1AB6F67E6310}" destId="{C72A742A-5EA9-4EAD-BA62-FAF763CF3D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25764C-7426-4675-9F13-D4DA6389A7F4}" type="doc">
      <dgm:prSet loTypeId="urn:microsoft.com/office/officeart/2008/layout/LinedList" loCatId="list" qsTypeId="urn:microsoft.com/office/officeart/2005/8/quickstyle/simple1" qsCatId="simple" csTypeId="urn:microsoft.com/office/officeart/2005/8/colors/accent3_3" csCatId="accent3"/>
      <dgm:spPr/>
      <dgm:t>
        <a:bodyPr/>
        <a:lstStyle/>
        <a:p>
          <a:endParaRPr lang="ru-RU"/>
        </a:p>
      </dgm:t>
    </dgm:pt>
    <dgm:pt modelId="{D1D52357-D072-4ED5-8657-F71A00B627BB}">
      <dgm:prSet/>
      <dgm:spPr/>
      <dgm:t>
        <a:bodyPr/>
        <a:lstStyle/>
        <a:p>
          <a:pPr rtl="0"/>
          <a:r>
            <a:rPr lang="ru-RU" smtClean="0"/>
            <a:t>Тыңдай білу</a:t>
          </a:r>
          <a:endParaRPr lang="ru-RU"/>
        </a:p>
      </dgm:t>
    </dgm:pt>
    <dgm:pt modelId="{E79EF26F-F5E8-481B-8A4A-3C6EEB3DA3D9}" type="parTrans" cxnId="{0F82B181-5BE2-49E9-AE3A-283E8C3524FB}">
      <dgm:prSet/>
      <dgm:spPr/>
      <dgm:t>
        <a:bodyPr/>
        <a:lstStyle/>
        <a:p>
          <a:endParaRPr lang="ru-RU"/>
        </a:p>
      </dgm:t>
    </dgm:pt>
    <dgm:pt modelId="{5FB58CC8-B4B9-4B18-8B1C-3D1CFE55953C}" type="sibTrans" cxnId="{0F82B181-5BE2-49E9-AE3A-283E8C3524FB}">
      <dgm:prSet/>
      <dgm:spPr/>
      <dgm:t>
        <a:bodyPr/>
        <a:lstStyle/>
        <a:p>
          <a:endParaRPr lang="ru-RU"/>
        </a:p>
      </dgm:t>
    </dgm:pt>
    <dgm:pt modelId="{D63CA740-7AEF-4E72-9EE1-8F75EE396A88}">
      <dgm:prSet/>
      <dgm:spPr/>
      <dgm:t>
        <a:bodyPr/>
        <a:lstStyle/>
        <a:p>
          <a:pPr rtl="0"/>
          <a:r>
            <a:rPr lang="ru-RU" smtClean="0"/>
            <a:t>Икемділік және компромисттерді іздеу қабілеті.</a:t>
          </a:r>
          <a:endParaRPr lang="ru-RU"/>
        </a:p>
      </dgm:t>
    </dgm:pt>
    <dgm:pt modelId="{AF373FD5-327E-462C-93E9-01E445B41086}" type="parTrans" cxnId="{D01DB7C8-3C8C-4E01-A4FD-B4C39A9FB16D}">
      <dgm:prSet/>
      <dgm:spPr/>
      <dgm:t>
        <a:bodyPr/>
        <a:lstStyle/>
        <a:p>
          <a:endParaRPr lang="ru-RU"/>
        </a:p>
      </dgm:t>
    </dgm:pt>
    <dgm:pt modelId="{6E002042-46C6-41E6-BB70-7DC1A500F2CE}" type="sibTrans" cxnId="{D01DB7C8-3C8C-4E01-A4FD-B4C39A9FB16D}">
      <dgm:prSet/>
      <dgm:spPr/>
      <dgm:t>
        <a:bodyPr/>
        <a:lstStyle/>
        <a:p>
          <a:endParaRPr lang="ru-RU"/>
        </a:p>
      </dgm:t>
    </dgm:pt>
    <dgm:pt modelId="{557508F5-EC41-4C16-BBCA-522E6D255577}">
      <dgm:prSet/>
      <dgm:spPr/>
      <dgm:t>
        <a:bodyPr/>
        <a:lstStyle/>
        <a:p>
          <a:pPr rtl="0"/>
          <a:r>
            <a:rPr lang="ru-RU" smtClean="0"/>
            <a:t>Эмпатия-серіктестің эмоциялық жағдайын сезіну және коммуникацияны құру кезінде оны ескеру қабілеті.</a:t>
          </a:r>
          <a:endParaRPr lang="ru-RU"/>
        </a:p>
      </dgm:t>
    </dgm:pt>
    <dgm:pt modelId="{128E1474-8D9B-4AB9-8524-C90DF9EB3635}" type="parTrans" cxnId="{05BA1F7A-E6E1-407F-B4D6-32042C7E468B}">
      <dgm:prSet/>
      <dgm:spPr/>
      <dgm:t>
        <a:bodyPr/>
        <a:lstStyle/>
        <a:p>
          <a:endParaRPr lang="ru-RU"/>
        </a:p>
      </dgm:t>
    </dgm:pt>
    <dgm:pt modelId="{DC2EDCD9-0702-41D0-B144-AABFF183C694}" type="sibTrans" cxnId="{05BA1F7A-E6E1-407F-B4D6-32042C7E468B}">
      <dgm:prSet/>
      <dgm:spPr/>
      <dgm:t>
        <a:bodyPr/>
        <a:lstStyle/>
        <a:p>
          <a:endParaRPr lang="ru-RU"/>
        </a:p>
      </dgm:t>
    </dgm:pt>
    <dgm:pt modelId="{5CFBF6FB-FC0F-4DF9-AC1F-E7BC89102832}">
      <dgm:prSet/>
      <dgm:spPr/>
      <dgm:t>
        <a:bodyPr/>
        <a:lstStyle/>
        <a:p>
          <a:pPr rtl="0"/>
          <a:r>
            <a:rPr lang="ru-RU" smtClean="0"/>
            <a:t>Эмоциялық кернеуді бақылау, кернеуді бәсеңдету қабілеті.</a:t>
          </a:r>
          <a:endParaRPr lang="ru-RU"/>
        </a:p>
      </dgm:t>
    </dgm:pt>
    <dgm:pt modelId="{37466E3A-B68D-4901-9AB2-D4A6248C26D5}" type="parTrans" cxnId="{46869FE4-446E-41E5-B9F3-B61BC0ED5627}">
      <dgm:prSet/>
      <dgm:spPr/>
      <dgm:t>
        <a:bodyPr/>
        <a:lstStyle/>
        <a:p>
          <a:endParaRPr lang="ru-RU"/>
        </a:p>
      </dgm:t>
    </dgm:pt>
    <dgm:pt modelId="{AD29640D-9B55-4004-8C4B-3A943130F47F}" type="sibTrans" cxnId="{46869FE4-446E-41E5-B9F3-B61BC0ED5627}">
      <dgm:prSet/>
      <dgm:spPr/>
      <dgm:t>
        <a:bodyPr/>
        <a:lstStyle/>
        <a:p>
          <a:endParaRPr lang="ru-RU"/>
        </a:p>
      </dgm:t>
    </dgm:pt>
    <dgm:pt modelId="{84723BD9-7050-41D8-A552-9B5C18108C32}" type="pres">
      <dgm:prSet presAssocID="{8025764C-7426-4675-9F13-D4DA6389A7F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8F20853-FBA7-41DA-BBD9-A35A59F152F9}" type="pres">
      <dgm:prSet presAssocID="{D1D52357-D072-4ED5-8657-F71A00B627BB}" presName="thickLine" presStyleLbl="alignNode1" presStyleIdx="0" presStyleCnt="4"/>
      <dgm:spPr/>
    </dgm:pt>
    <dgm:pt modelId="{6B0FAFF4-8C83-4C7A-833B-12D0F6BDE484}" type="pres">
      <dgm:prSet presAssocID="{D1D52357-D072-4ED5-8657-F71A00B627BB}" presName="horz1" presStyleCnt="0"/>
      <dgm:spPr/>
    </dgm:pt>
    <dgm:pt modelId="{31839559-36AE-43B1-80C9-C6A8A1078F22}" type="pres">
      <dgm:prSet presAssocID="{D1D52357-D072-4ED5-8657-F71A00B627BB}" presName="tx1" presStyleLbl="revTx" presStyleIdx="0" presStyleCnt="4"/>
      <dgm:spPr/>
      <dgm:t>
        <a:bodyPr/>
        <a:lstStyle/>
        <a:p>
          <a:endParaRPr lang="ru-RU"/>
        </a:p>
      </dgm:t>
    </dgm:pt>
    <dgm:pt modelId="{B1DAF0A4-677C-4BC5-9FA2-193759A95CC0}" type="pres">
      <dgm:prSet presAssocID="{D1D52357-D072-4ED5-8657-F71A00B627BB}" presName="vert1" presStyleCnt="0"/>
      <dgm:spPr/>
    </dgm:pt>
    <dgm:pt modelId="{224A289C-DBC2-4545-9331-CB2820978EDC}" type="pres">
      <dgm:prSet presAssocID="{D63CA740-7AEF-4E72-9EE1-8F75EE396A88}" presName="thickLine" presStyleLbl="alignNode1" presStyleIdx="1" presStyleCnt="4"/>
      <dgm:spPr/>
    </dgm:pt>
    <dgm:pt modelId="{D31A09B4-878C-4799-B06A-B905C31547C6}" type="pres">
      <dgm:prSet presAssocID="{D63CA740-7AEF-4E72-9EE1-8F75EE396A88}" presName="horz1" presStyleCnt="0"/>
      <dgm:spPr/>
    </dgm:pt>
    <dgm:pt modelId="{8C8F75CB-72BB-473E-8D57-220FB92C7E45}" type="pres">
      <dgm:prSet presAssocID="{D63CA740-7AEF-4E72-9EE1-8F75EE396A88}" presName="tx1" presStyleLbl="revTx" presStyleIdx="1" presStyleCnt="4"/>
      <dgm:spPr/>
      <dgm:t>
        <a:bodyPr/>
        <a:lstStyle/>
        <a:p>
          <a:endParaRPr lang="ru-RU"/>
        </a:p>
      </dgm:t>
    </dgm:pt>
    <dgm:pt modelId="{7D6166CD-D7EF-4005-A666-DB0700A17DFC}" type="pres">
      <dgm:prSet presAssocID="{D63CA740-7AEF-4E72-9EE1-8F75EE396A88}" presName="vert1" presStyleCnt="0"/>
      <dgm:spPr/>
    </dgm:pt>
    <dgm:pt modelId="{98955EAA-D921-4E95-91DC-09AF046B7293}" type="pres">
      <dgm:prSet presAssocID="{557508F5-EC41-4C16-BBCA-522E6D255577}" presName="thickLine" presStyleLbl="alignNode1" presStyleIdx="2" presStyleCnt="4"/>
      <dgm:spPr/>
    </dgm:pt>
    <dgm:pt modelId="{C99EFDE9-3A23-456A-9FF0-3FC47ACA86E2}" type="pres">
      <dgm:prSet presAssocID="{557508F5-EC41-4C16-BBCA-522E6D255577}" presName="horz1" presStyleCnt="0"/>
      <dgm:spPr/>
    </dgm:pt>
    <dgm:pt modelId="{2064FCCB-BC78-456A-98B4-6AD6130776BA}" type="pres">
      <dgm:prSet presAssocID="{557508F5-EC41-4C16-BBCA-522E6D255577}" presName="tx1" presStyleLbl="revTx" presStyleIdx="2" presStyleCnt="4"/>
      <dgm:spPr/>
      <dgm:t>
        <a:bodyPr/>
        <a:lstStyle/>
        <a:p>
          <a:endParaRPr lang="ru-RU"/>
        </a:p>
      </dgm:t>
    </dgm:pt>
    <dgm:pt modelId="{7DE464EB-B30B-47BF-83B9-65874D8594B3}" type="pres">
      <dgm:prSet presAssocID="{557508F5-EC41-4C16-BBCA-522E6D255577}" presName="vert1" presStyleCnt="0"/>
      <dgm:spPr/>
    </dgm:pt>
    <dgm:pt modelId="{E878FCFD-9BB5-4B40-AEFD-38F3012976E6}" type="pres">
      <dgm:prSet presAssocID="{5CFBF6FB-FC0F-4DF9-AC1F-E7BC89102832}" presName="thickLine" presStyleLbl="alignNode1" presStyleIdx="3" presStyleCnt="4"/>
      <dgm:spPr/>
    </dgm:pt>
    <dgm:pt modelId="{580DF91F-014A-4DD1-BCDD-0BBFDF8422C6}" type="pres">
      <dgm:prSet presAssocID="{5CFBF6FB-FC0F-4DF9-AC1F-E7BC89102832}" presName="horz1" presStyleCnt="0"/>
      <dgm:spPr/>
    </dgm:pt>
    <dgm:pt modelId="{3C43EEAC-9439-46A5-BCCC-D246B2336AAF}" type="pres">
      <dgm:prSet presAssocID="{5CFBF6FB-FC0F-4DF9-AC1F-E7BC89102832}" presName="tx1" presStyleLbl="revTx" presStyleIdx="3" presStyleCnt="4"/>
      <dgm:spPr/>
      <dgm:t>
        <a:bodyPr/>
        <a:lstStyle/>
        <a:p>
          <a:endParaRPr lang="ru-RU"/>
        </a:p>
      </dgm:t>
    </dgm:pt>
    <dgm:pt modelId="{41FB1A80-75C3-4175-8BE9-4FC59BDD5A33}" type="pres">
      <dgm:prSet presAssocID="{5CFBF6FB-FC0F-4DF9-AC1F-E7BC89102832}" presName="vert1" presStyleCnt="0"/>
      <dgm:spPr/>
    </dgm:pt>
  </dgm:ptLst>
  <dgm:cxnLst>
    <dgm:cxn modelId="{0F82B181-5BE2-49E9-AE3A-283E8C3524FB}" srcId="{8025764C-7426-4675-9F13-D4DA6389A7F4}" destId="{D1D52357-D072-4ED5-8657-F71A00B627BB}" srcOrd="0" destOrd="0" parTransId="{E79EF26F-F5E8-481B-8A4A-3C6EEB3DA3D9}" sibTransId="{5FB58CC8-B4B9-4B18-8B1C-3D1CFE55953C}"/>
    <dgm:cxn modelId="{D01DB7C8-3C8C-4E01-A4FD-B4C39A9FB16D}" srcId="{8025764C-7426-4675-9F13-D4DA6389A7F4}" destId="{D63CA740-7AEF-4E72-9EE1-8F75EE396A88}" srcOrd="1" destOrd="0" parTransId="{AF373FD5-327E-462C-93E9-01E445B41086}" sibTransId="{6E002042-46C6-41E6-BB70-7DC1A500F2CE}"/>
    <dgm:cxn modelId="{46869FE4-446E-41E5-B9F3-B61BC0ED5627}" srcId="{8025764C-7426-4675-9F13-D4DA6389A7F4}" destId="{5CFBF6FB-FC0F-4DF9-AC1F-E7BC89102832}" srcOrd="3" destOrd="0" parTransId="{37466E3A-B68D-4901-9AB2-D4A6248C26D5}" sibTransId="{AD29640D-9B55-4004-8C4B-3A943130F47F}"/>
    <dgm:cxn modelId="{5E08A957-E872-40A0-B79B-29E4819F900A}" type="presOf" srcId="{8025764C-7426-4675-9F13-D4DA6389A7F4}" destId="{84723BD9-7050-41D8-A552-9B5C18108C32}" srcOrd="0" destOrd="0" presId="urn:microsoft.com/office/officeart/2008/layout/LinedList"/>
    <dgm:cxn modelId="{F3391945-E31A-4D98-B2D9-F5AEE3FB22C9}" type="presOf" srcId="{D63CA740-7AEF-4E72-9EE1-8F75EE396A88}" destId="{8C8F75CB-72BB-473E-8D57-220FB92C7E45}" srcOrd="0" destOrd="0" presId="urn:microsoft.com/office/officeart/2008/layout/LinedList"/>
    <dgm:cxn modelId="{4410482D-5EBE-41A5-8431-AF91F3E1E55E}" type="presOf" srcId="{D1D52357-D072-4ED5-8657-F71A00B627BB}" destId="{31839559-36AE-43B1-80C9-C6A8A1078F22}" srcOrd="0" destOrd="0" presId="urn:microsoft.com/office/officeart/2008/layout/LinedList"/>
    <dgm:cxn modelId="{CAE88553-17E1-4AD2-8DFE-9546EBDB5124}" type="presOf" srcId="{5CFBF6FB-FC0F-4DF9-AC1F-E7BC89102832}" destId="{3C43EEAC-9439-46A5-BCCC-D246B2336AAF}" srcOrd="0" destOrd="0" presId="urn:microsoft.com/office/officeart/2008/layout/LinedList"/>
    <dgm:cxn modelId="{05BA1F7A-E6E1-407F-B4D6-32042C7E468B}" srcId="{8025764C-7426-4675-9F13-D4DA6389A7F4}" destId="{557508F5-EC41-4C16-BBCA-522E6D255577}" srcOrd="2" destOrd="0" parTransId="{128E1474-8D9B-4AB9-8524-C90DF9EB3635}" sibTransId="{DC2EDCD9-0702-41D0-B144-AABFF183C694}"/>
    <dgm:cxn modelId="{80A59CF3-F37E-469F-8842-80BDEF81E0EA}" type="presOf" srcId="{557508F5-EC41-4C16-BBCA-522E6D255577}" destId="{2064FCCB-BC78-456A-98B4-6AD6130776BA}" srcOrd="0" destOrd="0" presId="urn:microsoft.com/office/officeart/2008/layout/LinedList"/>
    <dgm:cxn modelId="{E223EAED-7E95-42C8-B30C-E7A1C7B1A3DB}" type="presParOf" srcId="{84723BD9-7050-41D8-A552-9B5C18108C32}" destId="{18F20853-FBA7-41DA-BBD9-A35A59F152F9}" srcOrd="0" destOrd="0" presId="urn:microsoft.com/office/officeart/2008/layout/LinedList"/>
    <dgm:cxn modelId="{5F5D945D-ACB5-4A39-927E-B645398C7FE9}" type="presParOf" srcId="{84723BD9-7050-41D8-A552-9B5C18108C32}" destId="{6B0FAFF4-8C83-4C7A-833B-12D0F6BDE484}" srcOrd="1" destOrd="0" presId="urn:microsoft.com/office/officeart/2008/layout/LinedList"/>
    <dgm:cxn modelId="{96AF0469-61E4-4D1D-B86B-FD648FEFDA56}" type="presParOf" srcId="{6B0FAFF4-8C83-4C7A-833B-12D0F6BDE484}" destId="{31839559-36AE-43B1-80C9-C6A8A1078F22}" srcOrd="0" destOrd="0" presId="urn:microsoft.com/office/officeart/2008/layout/LinedList"/>
    <dgm:cxn modelId="{9138E412-4DFC-497B-BC06-0A1BDA00D4A7}" type="presParOf" srcId="{6B0FAFF4-8C83-4C7A-833B-12D0F6BDE484}" destId="{B1DAF0A4-677C-4BC5-9FA2-193759A95CC0}" srcOrd="1" destOrd="0" presId="urn:microsoft.com/office/officeart/2008/layout/LinedList"/>
    <dgm:cxn modelId="{13007AA9-C606-40D9-90C0-5A43C3ED9128}" type="presParOf" srcId="{84723BD9-7050-41D8-A552-9B5C18108C32}" destId="{224A289C-DBC2-4545-9331-CB2820978EDC}" srcOrd="2" destOrd="0" presId="urn:microsoft.com/office/officeart/2008/layout/LinedList"/>
    <dgm:cxn modelId="{2CDEB8B6-CDC0-41DE-945E-687963F475D5}" type="presParOf" srcId="{84723BD9-7050-41D8-A552-9B5C18108C32}" destId="{D31A09B4-878C-4799-B06A-B905C31547C6}" srcOrd="3" destOrd="0" presId="urn:microsoft.com/office/officeart/2008/layout/LinedList"/>
    <dgm:cxn modelId="{B5ACEDCC-7AFC-4B98-B2F4-911AAFD12823}" type="presParOf" srcId="{D31A09B4-878C-4799-B06A-B905C31547C6}" destId="{8C8F75CB-72BB-473E-8D57-220FB92C7E45}" srcOrd="0" destOrd="0" presId="urn:microsoft.com/office/officeart/2008/layout/LinedList"/>
    <dgm:cxn modelId="{2A8279DE-F11B-48DD-B80F-FD26F53816A5}" type="presParOf" srcId="{D31A09B4-878C-4799-B06A-B905C31547C6}" destId="{7D6166CD-D7EF-4005-A666-DB0700A17DFC}" srcOrd="1" destOrd="0" presId="urn:microsoft.com/office/officeart/2008/layout/LinedList"/>
    <dgm:cxn modelId="{44AEDE5B-1044-4FAF-92CA-A8C20F4EECCD}" type="presParOf" srcId="{84723BD9-7050-41D8-A552-9B5C18108C32}" destId="{98955EAA-D921-4E95-91DC-09AF046B7293}" srcOrd="4" destOrd="0" presId="urn:microsoft.com/office/officeart/2008/layout/LinedList"/>
    <dgm:cxn modelId="{3837B6E7-91A4-4B73-96F3-EF11E82F1471}" type="presParOf" srcId="{84723BD9-7050-41D8-A552-9B5C18108C32}" destId="{C99EFDE9-3A23-456A-9FF0-3FC47ACA86E2}" srcOrd="5" destOrd="0" presId="urn:microsoft.com/office/officeart/2008/layout/LinedList"/>
    <dgm:cxn modelId="{81AB235D-865E-402C-B863-EF81A2F3DA6C}" type="presParOf" srcId="{C99EFDE9-3A23-456A-9FF0-3FC47ACA86E2}" destId="{2064FCCB-BC78-456A-98B4-6AD6130776BA}" srcOrd="0" destOrd="0" presId="urn:microsoft.com/office/officeart/2008/layout/LinedList"/>
    <dgm:cxn modelId="{1B4C8E56-8E15-4E94-9020-A2EFEA496AC3}" type="presParOf" srcId="{C99EFDE9-3A23-456A-9FF0-3FC47ACA86E2}" destId="{7DE464EB-B30B-47BF-83B9-65874D8594B3}" srcOrd="1" destOrd="0" presId="urn:microsoft.com/office/officeart/2008/layout/LinedList"/>
    <dgm:cxn modelId="{3D406029-FE31-497C-9A1C-CD7EF0F7C3F3}" type="presParOf" srcId="{84723BD9-7050-41D8-A552-9B5C18108C32}" destId="{E878FCFD-9BB5-4B40-AEFD-38F3012976E6}" srcOrd="6" destOrd="0" presId="urn:microsoft.com/office/officeart/2008/layout/LinedList"/>
    <dgm:cxn modelId="{FDCC4E06-579F-4B40-9A47-024B30276374}" type="presParOf" srcId="{84723BD9-7050-41D8-A552-9B5C18108C32}" destId="{580DF91F-014A-4DD1-BCDD-0BBFDF8422C6}" srcOrd="7" destOrd="0" presId="urn:microsoft.com/office/officeart/2008/layout/LinedList"/>
    <dgm:cxn modelId="{B3045DA3-82DA-4D77-BF3F-BDAD487DBA8B}" type="presParOf" srcId="{580DF91F-014A-4DD1-BCDD-0BBFDF8422C6}" destId="{3C43EEAC-9439-46A5-BCCC-D246B2336AAF}" srcOrd="0" destOrd="0" presId="urn:microsoft.com/office/officeart/2008/layout/LinedList"/>
    <dgm:cxn modelId="{1B6450E6-9B91-4FDA-87BE-22D09954B9DD}" type="presParOf" srcId="{580DF91F-014A-4DD1-BCDD-0BBFDF8422C6}" destId="{41FB1A80-75C3-4175-8BE9-4FC59BDD5A3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B0AAC-F50F-4671-9722-840BA0CBE166}">
      <dsp:nvSpPr>
        <dsp:cNvPr id="0" name=""/>
        <dsp:cNvSpPr/>
      </dsp:nvSpPr>
      <dsp:spPr>
        <a:xfrm>
          <a:off x="216006" y="2304263"/>
          <a:ext cx="3677731" cy="20954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Коммуникативті мәдениет негізінде қарым-қатынастын адамгершілік талаптары жатыр: сыпайылық, орнықтылық, әдептілік, кішіпейілдік, нақтылық, елгезектік.</a:t>
          </a: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>
        <a:off x="216006" y="2304263"/>
        <a:ext cx="3677731" cy="2095481"/>
      </dsp:txXfrm>
    </dsp:sp>
    <dsp:sp modelId="{F37350E8-F2E4-49E6-BE36-5BAE1725260A}">
      <dsp:nvSpPr>
        <dsp:cNvPr id="0" name=""/>
        <dsp:cNvSpPr/>
      </dsp:nvSpPr>
      <dsp:spPr>
        <a:xfrm>
          <a:off x="4410784" y="767187"/>
          <a:ext cx="3690598" cy="513498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Сөйлеудің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келесі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қызметті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—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коммуникативті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қызметі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ол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өзі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мәнерлі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бейнелеудің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құралдарын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қамтиды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Мәнерлі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бейнелеу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қызметі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өздігінен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сөйлеуді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анықтай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алмайды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Сөзді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мәнерлі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бейнелеу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құралы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ретінде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ым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ишарат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әртүрлі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бет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қимылы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деп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танылады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басқалармен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қатар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мәнерлі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бейнелеу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қозғалыстарына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кіреді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Дыбыс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мәнерлі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қозғалыс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ретінде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жануарларда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да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Сөз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мәнерлі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бейнелеу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құралы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болумен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қатар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ықпал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ету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құралы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болып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табылады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Ықпал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ету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қызметі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—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сөздің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негізгі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қызметінің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бірі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Адам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сөйлегенде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басқа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адамның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мінез-құлқына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ойлауы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сезіміне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санасына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әсер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етеді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Сөздің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әлеуметтік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мәні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бар,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ол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—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қатынас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құралы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ықпал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ету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құралы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болғандықтан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ең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алдымен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осы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қызметті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атқарады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10784" y="767187"/>
        <a:ext cx="3690598" cy="51349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217E4-FDCB-4514-8144-E0D3057A0924}">
      <dsp:nvSpPr>
        <dsp:cNvPr id="0" name=""/>
        <dsp:cNvSpPr/>
      </dsp:nvSpPr>
      <dsp:spPr>
        <a:xfrm>
          <a:off x="0" y="77501"/>
          <a:ext cx="8538152" cy="1008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latin typeface="Times New Roman" pitchFamily="18" charset="0"/>
              <a:cs typeface="Times New Roman" pitchFamily="18" charset="0"/>
            </a:rPr>
            <a:t>Коммуникативтік дағдыларды жақсарту үшін позитивті вербалды  емес тәсілдерді меңгеру пайдалы болады:</a:t>
          </a:r>
          <a:endParaRPr lang="ru-RU" sz="1900" kern="1200">
            <a:latin typeface="Times New Roman" pitchFamily="18" charset="0"/>
            <a:cs typeface="Times New Roman" pitchFamily="18" charset="0"/>
          </a:endParaRPr>
        </a:p>
      </dsp:txBody>
      <dsp:txXfrm>
        <a:off x="49240" y="126741"/>
        <a:ext cx="8439672" cy="910206"/>
      </dsp:txXfrm>
    </dsp:sp>
    <dsp:sp modelId="{8AA368C4-1521-40D4-BE71-CAB0A2BAC670}">
      <dsp:nvSpPr>
        <dsp:cNvPr id="0" name=""/>
        <dsp:cNvSpPr/>
      </dsp:nvSpPr>
      <dsp:spPr>
        <a:xfrm>
          <a:off x="0" y="1140907"/>
          <a:ext cx="8538152" cy="1008686"/>
        </a:xfrm>
        <a:prstGeom prst="roundRect">
          <a:avLst/>
        </a:prstGeom>
        <a:gradFill rotWithShape="0">
          <a:gsLst>
            <a:gs pos="0">
              <a:schemeClr val="accent2">
                <a:hueOff val="3801769"/>
                <a:satOff val="-7337"/>
                <a:lumOff val="-942"/>
                <a:alphaOff val="0"/>
                <a:tint val="35000"/>
                <a:satMod val="253000"/>
              </a:schemeClr>
            </a:gs>
            <a:gs pos="50000">
              <a:schemeClr val="accent2">
                <a:hueOff val="3801769"/>
                <a:satOff val="-7337"/>
                <a:lumOff val="-942"/>
                <a:alphaOff val="0"/>
                <a:tint val="42000"/>
                <a:satMod val="255000"/>
              </a:schemeClr>
            </a:gs>
            <a:gs pos="97000">
              <a:schemeClr val="accent2">
                <a:hueOff val="3801769"/>
                <a:satOff val="-7337"/>
                <a:lumOff val="-942"/>
                <a:alphaOff val="0"/>
                <a:tint val="53000"/>
                <a:satMod val="260000"/>
              </a:schemeClr>
            </a:gs>
            <a:gs pos="100000">
              <a:schemeClr val="accent2">
                <a:hueOff val="3801769"/>
                <a:satOff val="-7337"/>
                <a:lumOff val="-942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latin typeface="Times New Roman" pitchFamily="18" charset="0"/>
              <a:cs typeface="Times New Roman" pitchFamily="18" charset="0"/>
            </a:rPr>
            <a:t>Әрқашан таза және ұқыпты болыңыз: тіпті киім дресс-кодқа сәйкес келмейтін болса да, әңгімелесуден жалпы әсер оң болады.</a:t>
          </a:r>
          <a:endParaRPr lang="ru-RU" sz="1900" kern="1200">
            <a:latin typeface="Times New Roman" pitchFamily="18" charset="0"/>
            <a:cs typeface="Times New Roman" pitchFamily="18" charset="0"/>
          </a:endParaRPr>
        </a:p>
      </dsp:txBody>
      <dsp:txXfrm>
        <a:off x="49240" y="1190147"/>
        <a:ext cx="8439672" cy="910206"/>
      </dsp:txXfrm>
    </dsp:sp>
    <dsp:sp modelId="{061C6EB6-867A-46FF-8233-E3BD23188248}">
      <dsp:nvSpPr>
        <dsp:cNvPr id="0" name=""/>
        <dsp:cNvSpPr/>
      </dsp:nvSpPr>
      <dsp:spPr>
        <a:xfrm>
          <a:off x="0" y="2204313"/>
          <a:ext cx="8538152" cy="1008686"/>
        </a:xfrm>
        <a:prstGeom prst="roundRect">
          <a:avLst/>
        </a:prstGeom>
        <a:gradFill rotWithShape="0">
          <a:gsLst>
            <a:gs pos="0">
              <a:schemeClr val="accent2">
                <a:hueOff val="7603537"/>
                <a:satOff val="-14674"/>
                <a:lumOff val="-1884"/>
                <a:alphaOff val="0"/>
                <a:tint val="35000"/>
                <a:satMod val="253000"/>
              </a:schemeClr>
            </a:gs>
            <a:gs pos="50000">
              <a:schemeClr val="accent2">
                <a:hueOff val="7603537"/>
                <a:satOff val="-14674"/>
                <a:lumOff val="-1884"/>
                <a:alphaOff val="0"/>
                <a:tint val="42000"/>
                <a:satMod val="255000"/>
              </a:schemeClr>
            </a:gs>
            <a:gs pos="97000">
              <a:schemeClr val="accent2">
                <a:hueOff val="7603537"/>
                <a:satOff val="-14674"/>
                <a:lumOff val="-1884"/>
                <a:alphaOff val="0"/>
                <a:tint val="53000"/>
                <a:satMod val="260000"/>
              </a:schemeClr>
            </a:gs>
            <a:gs pos="100000">
              <a:schemeClr val="accent2">
                <a:hueOff val="7603537"/>
                <a:satOff val="-14674"/>
                <a:lumOff val="-1884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latin typeface="Times New Roman" pitchFamily="18" charset="0"/>
              <a:cs typeface="Times New Roman" pitchFamily="18" charset="0"/>
            </a:rPr>
            <a:t>Мимика мен эмоцияларды бақылауға тырысыңыз. Бет көрінісі бейтарап-позитивті болуы және әңгімелесу ағымына байланысты өзгерістерге жауап беруі тиіс.</a:t>
          </a:r>
          <a:endParaRPr lang="ru-RU" sz="1900" kern="1200">
            <a:latin typeface="Times New Roman" pitchFamily="18" charset="0"/>
            <a:cs typeface="Times New Roman" pitchFamily="18" charset="0"/>
          </a:endParaRPr>
        </a:p>
      </dsp:txBody>
      <dsp:txXfrm>
        <a:off x="49240" y="2253553"/>
        <a:ext cx="8439672" cy="910206"/>
      </dsp:txXfrm>
    </dsp:sp>
    <dsp:sp modelId="{E2191BFE-4D07-477D-A1FF-0B9D523FE46D}">
      <dsp:nvSpPr>
        <dsp:cNvPr id="0" name=""/>
        <dsp:cNvSpPr/>
      </dsp:nvSpPr>
      <dsp:spPr>
        <a:xfrm>
          <a:off x="0" y="3267720"/>
          <a:ext cx="8538152" cy="1008686"/>
        </a:xfrm>
        <a:prstGeom prst="roundRect">
          <a:avLst/>
        </a:prstGeom>
        <a:gradFill rotWithShape="0">
          <a:gsLst>
            <a:gs pos="0">
              <a:schemeClr val="accent2">
                <a:hueOff val="11405306"/>
                <a:satOff val="-22012"/>
                <a:lumOff val="-2826"/>
                <a:alphaOff val="0"/>
                <a:tint val="35000"/>
                <a:satMod val="253000"/>
              </a:schemeClr>
            </a:gs>
            <a:gs pos="50000">
              <a:schemeClr val="accent2">
                <a:hueOff val="11405306"/>
                <a:satOff val="-22012"/>
                <a:lumOff val="-2826"/>
                <a:alphaOff val="0"/>
                <a:tint val="42000"/>
                <a:satMod val="255000"/>
              </a:schemeClr>
            </a:gs>
            <a:gs pos="97000">
              <a:schemeClr val="accent2">
                <a:hueOff val="11405306"/>
                <a:satOff val="-22012"/>
                <a:lumOff val="-2826"/>
                <a:alphaOff val="0"/>
                <a:tint val="53000"/>
                <a:satMod val="260000"/>
              </a:schemeClr>
            </a:gs>
            <a:gs pos="100000">
              <a:schemeClr val="accent2">
                <a:hueOff val="11405306"/>
                <a:satOff val="-22012"/>
                <a:lumOff val="-2826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latin typeface="Times New Roman" pitchFamily="18" charset="0"/>
              <a:cs typeface="Times New Roman" pitchFamily="18" charset="0"/>
            </a:rPr>
            <a:t>Коммуникативтік акт кезінде бетіңізді тиюге жол бермеңіз-бұл аузыңызды жабу әрекеті кезінде, тиісінше, сіздің пікіріңіз-жалған де қабылдануы мүмкін.</a:t>
          </a:r>
          <a:endParaRPr lang="ru-RU" sz="1900" kern="1200">
            <a:latin typeface="Times New Roman" pitchFamily="18" charset="0"/>
            <a:cs typeface="Times New Roman" pitchFamily="18" charset="0"/>
          </a:endParaRPr>
        </a:p>
      </dsp:txBody>
      <dsp:txXfrm>
        <a:off x="49240" y="3316960"/>
        <a:ext cx="8439672" cy="910206"/>
      </dsp:txXfrm>
    </dsp:sp>
    <dsp:sp modelId="{A51C078E-ED0E-4B70-AA56-B87C3E3D09BE}">
      <dsp:nvSpPr>
        <dsp:cNvPr id="0" name=""/>
        <dsp:cNvSpPr/>
      </dsp:nvSpPr>
      <dsp:spPr>
        <a:xfrm>
          <a:off x="0" y="4331126"/>
          <a:ext cx="8538152" cy="1008686"/>
        </a:xfrm>
        <a:prstGeom prst="roundRect">
          <a:avLst/>
        </a:prstGeom>
        <a:gradFill rotWithShape="0">
          <a:gsLst>
            <a:gs pos="0">
              <a:schemeClr val="accent2">
                <a:hueOff val="15207075"/>
                <a:satOff val="-29349"/>
                <a:lumOff val="-3768"/>
                <a:alphaOff val="0"/>
                <a:tint val="35000"/>
                <a:satMod val="253000"/>
              </a:schemeClr>
            </a:gs>
            <a:gs pos="50000">
              <a:schemeClr val="accent2">
                <a:hueOff val="15207075"/>
                <a:satOff val="-29349"/>
                <a:lumOff val="-3768"/>
                <a:alphaOff val="0"/>
                <a:tint val="42000"/>
                <a:satMod val="255000"/>
              </a:schemeClr>
            </a:gs>
            <a:gs pos="97000">
              <a:schemeClr val="accent2">
                <a:hueOff val="15207075"/>
                <a:satOff val="-29349"/>
                <a:lumOff val="-3768"/>
                <a:alphaOff val="0"/>
                <a:tint val="53000"/>
                <a:satMod val="260000"/>
              </a:schemeClr>
            </a:gs>
            <a:gs pos="100000">
              <a:schemeClr val="accent2">
                <a:hueOff val="15207075"/>
                <a:satOff val="-29349"/>
                <a:lumOff val="-3768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latin typeface="Times New Roman" pitchFamily="18" charset="0"/>
              <a:cs typeface="Times New Roman" pitchFamily="18" charset="0"/>
            </a:rPr>
            <a:t>Сұхбаттасушының қимыл қозғалысын "қайталауды" үйреніңіз.</a:t>
          </a:r>
          <a:endParaRPr lang="ru-RU" sz="1900" kern="1200">
            <a:latin typeface="Times New Roman" pitchFamily="18" charset="0"/>
            <a:cs typeface="Times New Roman" pitchFamily="18" charset="0"/>
          </a:endParaRPr>
        </a:p>
      </dsp:txBody>
      <dsp:txXfrm>
        <a:off x="49240" y="4380366"/>
        <a:ext cx="8439672" cy="910206"/>
      </dsp:txXfrm>
    </dsp:sp>
    <dsp:sp modelId="{B4C05D22-EC9C-46AC-ABED-DFAF0DAC60D1}">
      <dsp:nvSpPr>
        <dsp:cNvPr id="0" name=""/>
        <dsp:cNvSpPr/>
      </dsp:nvSpPr>
      <dsp:spPr>
        <a:xfrm>
          <a:off x="0" y="5394532"/>
          <a:ext cx="8538152" cy="1008686"/>
        </a:xfrm>
        <a:prstGeom prst="roundRect">
          <a:avLst/>
        </a:prstGeom>
        <a:gradFill rotWithShape="0">
          <a:gsLst>
            <a:gs pos="0">
              <a:schemeClr val="accent2">
                <a:hueOff val="19008843"/>
                <a:satOff val="-36686"/>
                <a:lumOff val="-4710"/>
                <a:alphaOff val="0"/>
                <a:tint val="35000"/>
                <a:satMod val="253000"/>
              </a:schemeClr>
            </a:gs>
            <a:gs pos="50000">
              <a:schemeClr val="accent2">
                <a:hueOff val="19008843"/>
                <a:satOff val="-36686"/>
                <a:lumOff val="-4710"/>
                <a:alphaOff val="0"/>
                <a:tint val="42000"/>
                <a:satMod val="255000"/>
              </a:schemeClr>
            </a:gs>
            <a:gs pos="97000">
              <a:schemeClr val="accent2">
                <a:hueOff val="19008843"/>
                <a:satOff val="-36686"/>
                <a:lumOff val="-4710"/>
                <a:alphaOff val="0"/>
                <a:tint val="53000"/>
                <a:satMod val="260000"/>
              </a:schemeClr>
            </a:gs>
            <a:gs pos="100000">
              <a:schemeClr val="accent2">
                <a:hueOff val="19008843"/>
                <a:satOff val="-36686"/>
                <a:lumOff val="-471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"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Жабық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"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айқасқан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қолдар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аяқтардан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аулақ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болыңыз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Дененің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мұндай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жағдайы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тиімді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коммуникацияға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дайын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еместігін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көрсетеді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Ашық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алақандар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мейірімді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күлкі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кез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келген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сұхбаттасушыны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қаратуға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қабілетті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240" y="5443772"/>
        <a:ext cx="8439672" cy="9102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27D28-B5A5-4D48-A230-991739E4A268}">
      <dsp:nvSpPr>
        <dsp:cNvPr id="0" name=""/>
        <dsp:cNvSpPr/>
      </dsp:nvSpPr>
      <dsp:spPr>
        <a:xfrm>
          <a:off x="0" y="75935"/>
          <a:ext cx="7498080" cy="589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Әрдайым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адамдарда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оң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қасиеттерді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табуға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тырысу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керек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сол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кезде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адамға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деген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қызығушылық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өздігінен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көрінеді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Жақын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адамдармен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қарым-қатынаста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ашықтық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пен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шынайылық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қажет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Әйтпесе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кез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келген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әңгіме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мағынасын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жоғалтады.Өзіңізді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басқа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адамды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ол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сияқты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қабылдауға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үйрену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керек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жағдайда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сіз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өзіңізбен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қалудан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қорықпауға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басқа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адамның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пікіріне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бағынбауға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Сіз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ол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өз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көзқарасыңыз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құқылы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Егер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сіз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тым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эмоциялық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болсаңыз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онда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саясат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дін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немесе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басқа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да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идеологиялық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тақырыптар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туралы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сөйлесулерді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қолдамаңыз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Эмоциямен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жұмыс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істеңіз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сізге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медитация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тәжірибесі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көмектеседі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сіз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ішкі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тыныштық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пен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жеке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кеңістікті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сақтай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аласыз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Адаммен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қаншалықты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таныс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болғанына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байланысты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қашықтықты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ұстаңыз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Өзіңіздің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де,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бөтен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жеке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кеңістігіңізді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бұзбаңыз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Қарым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қатынас-жағымды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достық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әңгіме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ғана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емес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сонымен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қатар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істерді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жүргізу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мәселелерді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шешу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мүмкіндігі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 бар.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Сондықтан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сіз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сұхбаттасушының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мінез-құлқы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мамандығын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ескеруіңіз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керек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Мұғалім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әрдайым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үйренеді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билік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жанындағы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адам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басшылық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етеді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басқарады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дәрігер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ауруларды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іздейді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7858" y="363793"/>
        <a:ext cx="6922364" cy="5321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057C8-B8D9-4573-9640-179B5BB85ECE}">
      <dsp:nvSpPr>
        <dsp:cNvPr id="0" name=""/>
        <dsp:cNvSpPr/>
      </dsp:nvSpPr>
      <dsp:spPr>
        <a:xfrm>
          <a:off x="0" y="1608043"/>
          <a:ext cx="8178112" cy="1055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>
              <a:latin typeface="Times New Roman" pitchFamily="18" charset="0"/>
              <a:cs typeface="Times New Roman" pitchFamily="18" charset="0"/>
            </a:rPr>
            <a:t>оны қабылдаушы – реципиент деп аталады.</a:t>
          </a:r>
          <a:endParaRPr lang="ru-RU" sz="3200" kern="1200">
            <a:latin typeface="Times New Roman" pitchFamily="18" charset="0"/>
            <a:cs typeface="Times New Roman" pitchFamily="18" charset="0"/>
          </a:endParaRPr>
        </a:p>
      </dsp:txBody>
      <dsp:txXfrm>
        <a:off x="0" y="1608043"/>
        <a:ext cx="8178112" cy="1055050"/>
      </dsp:txXfrm>
    </dsp:sp>
    <dsp:sp modelId="{4B0D5C8F-AE1E-4D2F-AFCD-2A22BF8AB9E7}">
      <dsp:nvSpPr>
        <dsp:cNvPr id="0" name=""/>
        <dsp:cNvSpPr/>
      </dsp:nvSpPr>
      <dsp:spPr>
        <a:xfrm rot="10800000">
          <a:off x="0" y="1201"/>
          <a:ext cx="8178112" cy="1622668"/>
        </a:xfrm>
        <a:prstGeom prst="upArrowCallout">
          <a:avLst/>
        </a:prstGeom>
        <a:gradFill rotWithShape="0">
          <a:gsLst>
            <a:gs pos="0">
              <a:schemeClr val="accent2">
                <a:hueOff val="19008843"/>
                <a:satOff val="-36686"/>
                <a:lumOff val="-4710"/>
                <a:alphaOff val="0"/>
                <a:tint val="35000"/>
                <a:satMod val="253000"/>
              </a:schemeClr>
            </a:gs>
            <a:gs pos="50000">
              <a:schemeClr val="accent2">
                <a:hueOff val="19008843"/>
                <a:satOff val="-36686"/>
                <a:lumOff val="-4710"/>
                <a:alphaOff val="0"/>
                <a:tint val="42000"/>
                <a:satMod val="255000"/>
              </a:schemeClr>
            </a:gs>
            <a:gs pos="97000">
              <a:schemeClr val="accent2">
                <a:hueOff val="19008843"/>
                <a:satOff val="-36686"/>
                <a:lumOff val="-4710"/>
                <a:alphaOff val="0"/>
                <a:tint val="53000"/>
                <a:satMod val="260000"/>
              </a:schemeClr>
            </a:gs>
            <a:gs pos="100000">
              <a:schemeClr val="accent2">
                <a:hueOff val="19008843"/>
                <a:satOff val="-36686"/>
                <a:lumOff val="-471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>
              <a:latin typeface="Times New Roman" pitchFamily="18" charset="0"/>
              <a:cs typeface="Times New Roman" pitchFamily="18" charset="0"/>
            </a:rPr>
            <a:t>Мәліметті беруші – коммуникатор, </a:t>
          </a:r>
          <a:endParaRPr lang="ru-RU" sz="32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0" y="1201"/>
        <a:ext cx="8178112" cy="10543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B712F-B6EE-474C-99FB-5711765B7FB1}">
      <dsp:nvSpPr>
        <dsp:cNvPr id="0" name=""/>
        <dsp:cNvSpPr/>
      </dsp:nvSpPr>
      <dsp:spPr>
        <a:xfrm>
          <a:off x="7721" y="1537364"/>
          <a:ext cx="2307772" cy="3666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Коммуникация процесінде тек мәлімет алмасу ғана емес, оны партнерлердің бірдей тура түсінуі қажет.Яғни коммуникация процесінде келіп түскен мәліметті дұрыс түсіну (интерпретация) проблемасы туьшдайды. </a:t>
          </a:r>
          <a:endParaRPr lang="ru-RU" sz="18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5313" y="1604956"/>
        <a:ext cx="2172588" cy="3531455"/>
      </dsp:txXfrm>
    </dsp:sp>
    <dsp:sp modelId="{817AE54E-9405-4900-B31C-00EC220AEE98}">
      <dsp:nvSpPr>
        <dsp:cNvPr id="0" name=""/>
        <dsp:cNvSpPr/>
      </dsp:nvSpPr>
      <dsp:spPr>
        <a:xfrm>
          <a:off x="2546270" y="3084520"/>
          <a:ext cx="489247" cy="5723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46270" y="3198985"/>
        <a:ext cx="342473" cy="343397"/>
      </dsp:txXfrm>
    </dsp:sp>
    <dsp:sp modelId="{6667C4E2-72CA-47F9-9821-0FE91C6ADA26}">
      <dsp:nvSpPr>
        <dsp:cNvPr id="0" name=""/>
        <dsp:cNvSpPr/>
      </dsp:nvSpPr>
      <dsp:spPr>
        <a:xfrm>
          <a:off x="3238601" y="1537364"/>
          <a:ext cx="2307772" cy="3666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Біріншіден, мәлімет оң формасы мен мазмұны коммуникатордың жеке-даралық ерекшелігі, рецепиент туралы көзқарасы, ол туралы өзінің пікірі және қарым-қатынас процесіндегі жағдайларға байланысты. </a:t>
          </a:r>
          <a:endParaRPr lang="ru-RU" sz="18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06193" y="1604956"/>
        <a:ext cx="2172588" cy="3531455"/>
      </dsp:txXfrm>
    </dsp:sp>
    <dsp:sp modelId="{B0298BF5-9E74-4D80-A887-ED0D13D244B8}">
      <dsp:nvSpPr>
        <dsp:cNvPr id="0" name=""/>
        <dsp:cNvSpPr/>
      </dsp:nvSpPr>
      <dsp:spPr>
        <a:xfrm>
          <a:off x="5777151" y="3084520"/>
          <a:ext cx="489247" cy="5723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77151" y="3198985"/>
        <a:ext cx="342473" cy="343397"/>
      </dsp:txXfrm>
    </dsp:sp>
    <dsp:sp modelId="{7DFA116D-B8F4-4C34-A08A-E33E40113630}">
      <dsp:nvSpPr>
        <dsp:cNvPr id="0" name=""/>
        <dsp:cNvSpPr/>
      </dsp:nvSpPr>
      <dsp:spPr>
        <a:xfrm>
          <a:off x="6469482" y="1537364"/>
          <a:ext cx="2307772" cy="3666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4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Екіншіден. оның жіберген мәліметі реципиенттің жеке-дара психологиялық ерекшеліктеріне, көзқарасы, шкірлеріне, жағдайға байланысты өзгеріске түседі. </a:t>
          </a:r>
          <a:endParaRPr lang="ru-RU" sz="18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37074" y="1604956"/>
        <a:ext cx="2172588" cy="35314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AE303-9CE8-4315-B9EB-AF6447FBEBE4}">
      <dsp:nvSpPr>
        <dsp:cNvPr id="0" name=""/>
        <dsp:cNvSpPr/>
      </dsp:nvSpPr>
      <dsp:spPr>
        <a:xfrm rot="10800000">
          <a:off x="1683576" y="1512170"/>
          <a:ext cx="6417542" cy="3384371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shade val="8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64618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 smtClean="0">
              <a:latin typeface="Times New Roman" pitchFamily="18" charset="0"/>
              <a:cs typeface="Times New Roman" pitchFamily="18" charset="0"/>
            </a:rPr>
            <a:t>Тиімді</a:t>
          </a: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 коммуникация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ақпарат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алмасу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барысында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қолайлы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қарым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–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қатынас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орнату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алынған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ақпаратты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қабылдап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сенімнен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шығу,әңгімелесушіге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құрметпен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қарап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оны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мұқият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тыңдау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әңгімелесушінің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ойын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түсіне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білу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529669" y="1512170"/>
        <a:ext cx="5571449" cy="3384371"/>
      </dsp:txXfrm>
    </dsp:sp>
    <dsp:sp modelId="{E1CA966C-65DF-4ACE-A794-DC8EDB03E834}">
      <dsp:nvSpPr>
        <dsp:cNvPr id="0" name=""/>
        <dsp:cNvSpPr/>
      </dsp:nvSpPr>
      <dsp:spPr>
        <a:xfrm>
          <a:off x="467833" y="1585757"/>
          <a:ext cx="3150674" cy="323719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7564E-F7A7-4A51-B21A-8A67882CA2AB}">
      <dsp:nvSpPr>
        <dsp:cNvPr id="0" name=""/>
        <dsp:cNvSpPr/>
      </dsp:nvSpPr>
      <dsp:spPr>
        <a:xfrm>
          <a:off x="0" y="92476"/>
          <a:ext cx="4032448" cy="55036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Адамдар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арасындағы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тиімді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коммуникацияны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жүзеге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асыру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қарым-қатынастың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белгілі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бірқатар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ережелері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бар.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Психологтар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әдетте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ережелердің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жиынтығын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тиімді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коммуникация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техникалары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деп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атайды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6848" y="289324"/>
        <a:ext cx="3638752" cy="51099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2F821-B9CB-4DC3-877C-21CAFD274BF3}">
      <dsp:nvSpPr>
        <dsp:cNvPr id="0" name=""/>
        <dsp:cNvSpPr/>
      </dsp:nvSpPr>
      <dsp:spPr>
        <a:xfrm>
          <a:off x="0" y="116188"/>
          <a:ext cx="6593936" cy="26375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Коммуникация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техникаларын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білу-адамдармен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өзара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түсіністікке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жол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өйткені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шын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мәнінде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сұхбаттасушының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сізді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түсінуі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сіз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қалағандай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әрекет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етуі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кез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келген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қарым-қатынастың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мәні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16188"/>
        <a:ext cx="6593936" cy="2637574"/>
      </dsp:txXfrm>
    </dsp:sp>
    <dsp:sp modelId="{1D9755ED-D422-4A56-BEF9-C2876AF58C8E}">
      <dsp:nvSpPr>
        <dsp:cNvPr id="0" name=""/>
        <dsp:cNvSpPr/>
      </dsp:nvSpPr>
      <dsp:spPr>
        <a:xfrm>
          <a:off x="0" y="2753763"/>
          <a:ext cx="6593936" cy="13176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C531C-AF73-4606-88BE-E1E3D882616E}">
      <dsp:nvSpPr>
        <dsp:cNvPr id="0" name=""/>
        <dsp:cNvSpPr/>
      </dsp:nvSpPr>
      <dsp:spPr>
        <a:xfrm>
          <a:off x="0" y="532264"/>
          <a:ext cx="8394136" cy="606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1478" tIns="541528" rIns="651478" bIns="184912" numCol="1" spcCol="1270" anchor="t" anchorCtr="0">
          <a:noAutofit/>
        </a:bodyPr>
        <a:lstStyle/>
        <a:p>
          <a:pPr marL="228600" lvl="1" indent="-228600" algn="just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Сөз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сөйлесудің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бастапқы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мақсатына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сәйкес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болуы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керек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дұрыс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болуы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керек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Талқыланатын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тақырыпқа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қатысты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емес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әңгімеде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тым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көп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немесе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мәселелерді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қозғаудың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қажеті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жоқ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тиімді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коммуникация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дағдыларын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жақсартады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Қолданылатын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сөздер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логикалық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лексикалық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дәл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болуы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керек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қарым-қатынас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мақсатына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жету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өте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маңызды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Үнемі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өз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бетімен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білім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алу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түрлі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әдебиеттерді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оқу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ана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тіліне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мұқият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қарау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арқылы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қол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жеткізіледі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Баяндау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логикалық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сауатты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болуы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керек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Баяндаудың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нақты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құрылымы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тыңдаушыларға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қолайлы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жағдай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жасайды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оң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нәтиже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алу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мүмкіндігін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арттырады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32264"/>
        <a:ext cx="8394136" cy="6060600"/>
      </dsp:txXfrm>
    </dsp:sp>
    <dsp:sp modelId="{99136E66-05F7-432B-BA46-2E91E253DCD5}">
      <dsp:nvSpPr>
        <dsp:cNvPr id="0" name=""/>
        <dsp:cNvSpPr/>
      </dsp:nvSpPr>
      <dsp:spPr>
        <a:xfrm>
          <a:off x="419706" y="148503"/>
          <a:ext cx="5875895" cy="76752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shade val="8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095" tIns="0" rIns="222095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Коммуникация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тиімді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болу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белгілі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шарттар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сақталуы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kern="1200" dirty="0" err="1" smtClean="0">
              <a:latin typeface="Times New Roman" pitchFamily="18" charset="0"/>
              <a:cs typeface="Times New Roman" pitchFamily="18" charset="0"/>
            </a:rPr>
            <a:t>тиіс</a:t>
          </a: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7173" y="185970"/>
        <a:ext cx="5800961" cy="6925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A742A-5EA9-4EAD-BA62-FAF763CF3D8E}">
      <dsp:nvSpPr>
        <dsp:cNvPr id="0" name=""/>
        <dsp:cNvSpPr/>
      </dsp:nvSpPr>
      <dsp:spPr>
        <a:xfrm>
          <a:off x="0" y="223717"/>
          <a:ext cx="7498080" cy="695565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shade val="8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Тиімді коммуникация жасау үшін дағдылар:</a:t>
          </a:r>
          <a:endParaRPr lang="ru-RU" sz="2900" kern="1200"/>
        </a:p>
      </dsp:txBody>
      <dsp:txXfrm>
        <a:off x="33955" y="257672"/>
        <a:ext cx="7430170" cy="6276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20853-FBA7-41DA-BBD9-A35A59F152F9}">
      <dsp:nvSpPr>
        <dsp:cNvPr id="0" name=""/>
        <dsp:cNvSpPr/>
      </dsp:nvSpPr>
      <dsp:spPr>
        <a:xfrm>
          <a:off x="0" y="0"/>
          <a:ext cx="7754887" cy="0"/>
        </a:xfrm>
        <a:prstGeom prst="lin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39559-36AE-43B1-80C9-C6A8A1078F22}">
      <dsp:nvSpPr>
        <dsp:cNvPr id="0" name=""/>
        <dsp:cNvSpPr/>
      </dsp:nvSpPr>
      <dsp:spPr>
        <a:xfrm>
          <a:off x="0" y="0"/>
          <a:ext cx="7754887" cy="1269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Тыңдай білу</a:t>
          </a:r>
          <a:endParaRPr lang="ru-RU" sz="2500" kern="1200"/>
        </a:p>
      </dsp:txBody>
      <dsp:txXfrm>
        <a:off x="0" y="0"/>
        <a:ext cx="7754887" cy="1269385"/>
      </dsp:txXfrm>
    </dsp:sp>
    <dsp:sp modelId="{224A289C-DBC2-4545-9331-CB2820978EDC}">
      <dsp:nvSpPr>
        <dsp:cNvPr id="0" name=""/>
        <dsp:cNvSpPr/>
      </dsp:nvSpPr>
      <dsp:spPr>
        <a:xfrm>
          <a:off x="0" y="1269385"/>
          <a:ext cx="7754887" cy="0"/>
        </a:xfrm>
        <a:prstGeom prst="line">
          <a:avLst/>
        </a:prstGeom>
        <a:solidFill>
          <a:schemeClr val="accent3">
            <a:shade val="80000"/>
            <a:hueOff val="4907"/>
            <a:satOff val="-6398"/>
            <a:lumOff val="9942"/>
            <a:alphaOff val="0"/>
          </a:schemeClr>
        </a:solidFill>
        <a:ln w="25400" cap="flat" cmpd="sng" algn="ctr">
          <a:solidFill>
            <a:schemeClr val="accent3">
              <a:shade val="80000"/>
              <a:hueOff val="4907"/>
              <a:satOff val="-6398"/>
              <a:lumOff val="9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F75CB-72BB-473E-8D57-220FB92C7E45}">
      <dsp:nvSpPr>
        <dsp:cNvPr id="0" name=""/>
        <dsp:cNvSpPr/>
      </dsp:nvSpPr>
      <dsp:spPr>
        <a:xfrm>
          <a:off x="0" y="1269385"/>
          <a:ext cx="7754887" cy="1269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Икемділік және компромисттерді іздеу қабілеті.</a:t>
          </a:r>
          <a:endParaRPr lang="ru-RU" sz="2500" kern="1200"/>
        </a:p>
      </dsp:txBody>
      <dsp:txXfrm>
        <a:off x="0" y="1269385"/>
        <a:ext cx="7754887" cy="1269385"/>
      </dsp:txXfrm>
    </dsp:sp>
    <dsp:sp modelId="{98955EAA-D921-4E95-91DC-09AF046B7293}">
      <dsp:nvSpPr>
        <dsp:cNvPr id="0" name=""/>
        <dsp:cNvSpPr/>
      </dsp:nvSpPr>
      <dsp:spPr>
        <a:xfrm>
          <a:off x="0" y="2538771"/>
          <a:ext cx="7754887" cy="0"/>
        </a:xfrm>
        <a:prstGeom prst="line">
          <a:avLst/>
        </a:prstGeom>
        <a:solidFill>
          <a:schemeClr val="accent3">
            <a:shade val="80000"/>
            <a:hueOff val="9814"/>
            <a:satOff val="-12797"/>
            <a:lumOff val="19883"/>
            <a:alphaOff val="0"/>
          </a:schemeClr>
        </a:solidFill>
        <a:ln w="25400" cap="flat" cmpd="sng" algn="ctr">
          <a:solidFill>
            <a:schemeClr val="accent3">
              <a:shade val="80000"/>
              <a:hueOff val="9814"/>
              <a:satOff val="-12797"/>
              <a:lumOff val="19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4FCCB-BC78-456A-98B4-6AD6130776BA}">
      <dsp:nvSpPr>
        <dsp:cNvPr id="0" name=""/>
        <dsp:cNvSpPr/>
      </dsp:nvSpPr>
      <dsp:spPr>
        <a:xfrm>
          <a:off x="0" y="2538771"/>
          <a:ext cx="7754887" cy="1269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Эмпатия-серіктестің эмоциялық жағдайын сезіну және коммуникацияны құру кезінде оны ескеру қабілеті.</a:t>
          </a:r>
          <a:endParaRPr lang="ru-RU" sz="2500" kern="1200"/>
        </a:p>
      </dsp:txBody>
      <dsp:txXfrm>
        <a:off x="0" y="2538771"/>
        <a:ext cx="7754887" cy="1269385"/>
      </dsp:txXfrm>
    </dsp:sp>
    <dsp:sp modelId="{E878FCFD-9BB5-4B40-AEFD-38F3012976E6}">
      <dsp:nvSpPr>
        <dsp:cNvPr id="0" name=""/>
        <dsp:cNvSpPr/>
      </dsp:nvSpPr>
      <dsp:spPr>
        <a:xfrm>
          <a:off x="0" y="3808157"/>
          <a:ext cx="7754887" cy="0"/>
        </a:xfrm>
        <a:prstGeom prst="line">
          <a:avLst/>
        </a:prstGeom>
        <a:solidFill>
          <a:schemeClr val="accent3">
            <a:shade val="80000"/>
            <a:hueOff val="14722"/>
            <a:satOff val="-19195"/>
            <a:lumOff val="29825"/>
            <a:alphaOff val="0"/>
          </a:schemeClr>
        </a:solidFill>
        <a:ln w="25400" cap="flat" cmpd="sng" algn="ctr">
          <a:solidFill>
            <a:schemeClr val="accent3">
              <a:shade val="80000"/>
              <a:hueOff val="14722"/>
              <a:satOff val="-19195"/>
              <a:lumOff val="29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3EEAC-9439-46A5-BCCC-D246B2336AAF}">
      <dsp:nvSpPr>
        <dsp:cNvPr id="0" name=""/>
        <dsp:cNvSpPr/>
      </dsp:nvSpPr>
      <dsp:spPr>
        <a:xfrm>
          <a:off x="0" y="3808157"/>
          <a:ext cx="7754887" cy="1269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Эмоциялық кернеуді бақылау, кернеуді бәсеңдету қабілеті.</a:t>
          </a:r>
          <a:endParaRPr lang="ru-RU" sz="2500" kern="1200"/>
        </a:p>
      </dsp:txBody>
      <dsp:txXfrm>
        <a:off x="0" y="3808157"/>
        <a:ext cx="7754887" cy="1269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7C5D631-1A70-4742-B1E2-54BDA6236441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0"/>
            <a:ext cx="7992888" cy="3212976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kk-KZ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Дәріс № 15</a:t>
            </a:r>
            <a:br>
              <a:rPr lang="kk-KZ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kk-KZ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імді коммуникацияның техникалары мен тәсілдері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31035"/>
            <a:ext cx="588645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454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Тиімді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коммуникация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ережесі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340768"/>
            <a:ext cx="7458032" cy="5184576"/>
          </a:xfrm>
        </p:spPr>
        <p:txBody>
          <a:bodyPr>
            <a:noAutofit/>
          </a:bodyPr>
          <a:lstStyle/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Сұхбаттасушының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сөйлеңіз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ережені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деңгейін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мәртебесін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жасын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параметрлерін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ескеру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қажеттігі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түсіну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Естілетін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түсінікті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болу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аудиторияның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ерекшеліктеріне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сүйене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ойларын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тұжырымдау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Қарым-қатынасқа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дайындалыңыз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әңгіме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кездейсоқ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болмаса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кіммен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мәселемен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кездесуге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болатынын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Көрнекі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материалдар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техникалық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құралдарды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алыңыз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Әңгіме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жоспарын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жасаңыз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тыңдаудың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тәсілдерін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үйреніңіз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әңгімелесушіні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орналастыруға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көзқарасын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түсінуге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көмектеседі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шамада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қатты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сенімді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сөйлеңіз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сөздерді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созбаңыз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жиі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қолданбаңыз.Жазу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таңдалған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стильді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ұстаңыз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Телефон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скайп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қоңырау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шалар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алдында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әңгімелесу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жоспарын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талқылау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сұрақтарды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жасаңыз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497076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71228188"/>
              </p:ext>
            </p:extLst>
          </p:nvPr>
        </p:nvGraphicFramePr>
        <p:xfrm>
          <a:off x="1435608" y="274638"/>
          <a:ext cx="74980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429812"/>
              </p:ext>
            </p:extLst>
          </p:nvPr>
        </p:nvGraphicFramePr>
        <p:xfrm>
          <a:off x="1137593" y="1556792"/>
          <a:ext cx="7754887" cy="507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3944735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97177"/>
              </p:ext>
            </p:extLst>
          </p:nvPr>
        </p:nvGraphicFramePr>
        <p:xfrm>
          <a:off x="395536" y="188640"/>
          <a:ext cx="853815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180429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60648"/>
            <a:ext cx="7858120" cy="33123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Адам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өзін-өзі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пікірінің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құндылығы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құндылығын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түсінуі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тиіс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кезегінде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сұхбаттасушының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пікірінің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құндылығын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өмірге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көзқарасын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құрметтеу.Сұхбаттасушылардың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мүдделері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келгенде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қарым-қатынас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тегіс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Қарым-қатынас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жайлы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босаңсытып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сезінуі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тиіс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сезімдері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эмоцияларын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білдіруден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қорықпаңыз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Ұялу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сенімсіздік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қарым-қатынасты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қызықсыз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етеді.Қарым-қатынаста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сұхбаттасушыға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қамқорлық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құрмет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маңызды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Әңгімеге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қызығушылық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сіздің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қызығушылығыңыз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сұхбаттасушыға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көбірек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айтуға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17032"/>
            <a:ext cx="3730933" cy="306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46782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422742"/>
              </p:ext>
            </p:extLst>
          </p:nvPr>
        </p:nvGraphicFramePr>
        <p:xfrm>
          <a:off x="1475656" y="188640"/>
          <a:ext cx="749808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196935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ҚОРЫТЫНДЫ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қарым-қатынастағы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ұстанатын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ережелер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Тиісті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әдебиеттерді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оқыңыз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роликтерін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қараңыз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"мен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қарым-қатынас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аламын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табиғаттан"деген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ешқашан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бермеңіз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өнерде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кемелдікке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жеткізу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ұмтылуға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49012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124744"/>
            <a:ext cx="7688619" cy="43204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«Коммуникация»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ұғымы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латынның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communicare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байланыстыру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біріктіру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сөзінен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өңдеу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жеткізу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сақтау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процестерінің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жиынтығы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табылады.Бұл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процестерді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бастық-тұрмыстық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деңгейден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ғаламдық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деңгейге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ауқымда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қарастыруға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kk-KZ" dirty="0" smtClean="0"/>
              <a:t>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698225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720616"/>
              </p:ext>
            </p:extLst>
          </p:nvPr>
        </p:nvGraphicFramePr>
        <p:xfrm>
          <a:off x="827584" y="188640"/>
          <a:ext cx="8106104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254404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702289"/>
              </p:ext>
            </p:extLst>
          </p:nvPr>
        </p:nvGraphicFramePr>
        <p:xfrm>
          <a:off x="611560" y="260648"/>
          <a:ext cx="817811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34823"/>
            <a:ext cx="5166320" cy="344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42238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012005"/>
              </p:ext>
            </p:extLst>
          </p:nvPr>
        </p:nvGraphicFramePr>
        <p:xfrm>
          <a:off x="251520" y="116632"/>
          <a:ext cx="8784976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617302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819981"/>
              </p:ext>
            </p:extLst>
          </p:nvPr>
        </p:nvGraphicFramePr>
        <p:xfrm>
          <a:off x="467544" y="188640"/>
          <a:ext cx="856895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46934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242275"/>
              </p:ext>
            </p:extLst>
          </p:nvPr>
        </p:nvGraphicFramePr>
        <p:xfrm>
          <a:off x="4788024" y="476672"/>
          <a:ext cx="403244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-11950" y="1772816"/>
            <a:ext cx="475608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705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59230"/>
              </p:ext>
            </p:extLst>
          </p:nvPr>
        </p:nvGraphicFramePr>
        <p:xfrm>
          <a:off x="1619672" y="1196752"/>
          <a:ext cx="6593936" cy="4187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432840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978360"/>
              </p:ext>
            </p:extLst>
          </p:nvPr>
        </p:nvGraphicFramePr>
        <p:xfrm>
          <a:off x="539552" y="116632"/>
          <a:ext cx="8394136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0724908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1401</TotalTime>
  <Words>986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Дәріс № 15  Тиімді коммуникацияның техникалары мен тәсілдері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Тиімді коммуникация ережесі:</vt:lpstr>
      <vt:lpstr>Презентация PowerPoint</vt:lpstr>
      <vt:lpstr>Презентация PowerPoint</vt:lpstr>
      <vt:lpstr>Презентация PowerPoint</vt:lpstr>
      <vt:lpstr>Презентация PowerPoint</vt:lpstr>
      <vt:lpstr>ҚОРЫТЫНДЫ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Қоршаған ортаның шумен ластануы, оның адам денсаулығына тигізетін әсері.</dc:title>
  <dc:creator>student</dc:creator>
  <cp:lastModifiedBy>DELUX</cp:lastModifiedBy>
  <cp:revision>50</cp:revision>
  <dcterms:created xsi:type="dcterms:W3CDTF">2015-11-13T06:02:21Z</dcterms:created>
  <dcterms:modified xsi:type="dcterms:W3CDTF">2020-04-20T09:12:03Z</dcterms:modified>
</cp:coreProperties>
</file>